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5" r:id="rId3"/>
    <p:sldId id="467" r:id="rId4"/>
    <p:sldId id="468" r:id="rId5"/>
    <p:sldId id="469" r:id="rId6"/>
    <p:sldId id="294" r:id="rId7"/>
    <p:sldId id="471" r:id="rId8"/>
    <p:sldId id="470" r:id="rId9"/>
    <p:sldId id="308" r:id="rId10"/>
    <p:sldId id="473" r:id="rId11"/>
    <p:sldId id="296" r:id="rId12"/>
    <p:sldId id="474" r:id="rId13"/>
    <p:sldId id="472" r:id="rId14"/>
    <p:sldId id="310" r:id="rId15"/>
    <p:sldId id="363" r:id="rId16"/>
    <p:sldId id="365" r:id="rId17"/>
    <p:sldId id="475" r:id="rId18"/>
    <p:sldId id="446" r:id="rId19"/>
    <p:sldId id="421" r:id="rId20"/>
  </p:sldIdLst>
  <p:sldSz cx="13557250" cy="7626350"/>
  <p:notesSz cx="6858000" cy="9144000"/>
  <p:defaultTextStyle>
    <a:defPPr>
      <a:defRPr lang="es-ES"/>
    </a:defPPr>
    <a:lvl1pPr marL="0" algn="l" defTabSz="544434" rtl="0" eaLnBrk="1" latinLnBrk="0" hangingPunct="1">
      <a:defRPr sz="2100" kern="1200">
        <a:solidFill>
          <a:schemeClr val="tx1"/>
        </a:solidFill>
        <a:latin typeface="+mn-lt"/>
        <a:ea typeface="+mn-ea"/>
        <a:cs typeface="+mn-cs"/>
      </a:defRPr>
    </a:lvl1pPr>
    <a:lvl2pPr marL="544434" algn="l" defTabSz="544434" rtl="0" eaLnBrk="1" latinLnBrk="0" hangingPunct="1">
      <a:defRPr sz="2100" kern="1200">
        <a:solidFill>
          <a:schemeClr val="tx1"/>
        </a:solidFill>
        <a:latin typeface="+mn-lt"/>
        <a:ea typeface="+mn-ea"/>
        <a:cs typeface="+mn-cs"/>
      </a:defRPr>
    </a:lvl2pPr>
    <a:lvl3pPr marL="1088868" algn="l" defTabSz="544434" rtl="0" eaLnBrk="1" latinLnBrk="0" hangingPunct="1">
      <a:defRPr sz="2100" kern="1200">
        <a:solidFill>
          <a:schemeClr val="tx1"/>
        </a:solidFill>
        <a:latin typeface="+mn-lt"/>
        <a:ea typeface="+mn-ea"/>
        <a:cs typeface="+mn-cs"/>
      </a:defRPr>
    </a:lvl3pPr>
    <a:lvl4pPr marL="1633301" algn="l" defTabSz="544434" rtl="0" eaLnBrk="1" latinLnBrk="0" hangingPunct="1">
      <a:defRPr sz="2100" kern="1200">
        <a:solidFill>
          <a:schemeClr val="tx1"/>
        </a:solidFill>
        <a:latin typeface="+mn-lt"/>
        <a:ea typeface="+mn-ea"/>
        <a:cs typeface="+mn-cs"/>
      </a:defRPr>
    </a:lvl4pPr>
    <a:lvl5pPr marL="2177735" algn="l" defTabSz="544434" rtl="0" eaLnBrk="1" latinLnBrk="0" hangingPunct="1">
      <a:defRPr sz="2100" kern="1200">
        <a:solidFill>
          <a:schemeClr val="tx1"/>
        </a:solidFill>
        <a:latin typeface="+mn-lt"/>
        <a:ea typeface="+mn-ea"/>
        <a:cs typeface="+mn-cs"/>
      </a:defRPr>
    </a:lvl5pPr>
    <a:lvl6pPr marL="2722169" algn="l" defTabSz="544434" rtl="0" eaLnBrk="1" latinLnBrk="0" hangingPunct="1">
      <a:defRPr sz="2100" kern="1200">
        <a:solidFill>
          <a:schemeClr val="tx1"/>
        </a:solidFill>
        <a:latin typeface="+mn-lt"/>
        <a:ea typeface="+mn-ea"/>
        <a:cs typeface="+mn-cs"/>
      </a:defRPr>
    </a:lvl6pPr>
    <a:lvl7pPr marL="3266603" algn="l" defTabSz="544434" rtl="0" eaLnBrk="1" latinLnBrk="0" hangingPunct="1">
      <a:defRPr sz="2100" kern="1200">
        <a:solidFill>
          <a:schemeClr val="tx1"/>
        </a:solidFill>
        <a:latin typeface="+mn-lt"/>
        <a:ea typeface="+mn-ea"/>
        <a:cs typeface="+mn-cs"/>
      </a:defRPr>
    </a:lvl7pPr>
    <a:lvl8pPr marL="3811036" algn="l" defTabSz="544434" rtl="0" eaLnBrk="1" latinLnBrk="0" hangingPunct="1">
      <a:defRPr sz="2100" kern="1200">
        <a:solidFill>
          <a:schemeClr val="tx1"/>
        </a:solidFill>
        <a:latin typeface="+mn-lt"/>
        <a:ea typeface="+mn-ea"/>
        <a:cs typeface="+mn-cs"/>
      </a:defRPr>
    </a:lvl8pPr>
    <a:lvl9pPr marL="4355470" algn="l" defTabSz="544434"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2" userDrawn="1">
          <p15:clr>
            <a:srgbClr val="A4A3A4"/>
          </p15:clr>
        </p15:guide>
        <p15:guide id="2" pos="42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Maritza Guayanlema Cordova" initials="VMGC" lastIdx="6" clrIdx="0">
    <p:extLst>
      <p:ext uri="{19B8F6BF-5375-455C-9EA6-DF929625EA0E}">
        <p15:presenceInfo xmlns:p15="http://schemas.microsoft.com/office/powerpoint/2012/main" userId="S-1-5-21-831221755-2532350400-1621219388-27834" providerId="AD"/>
      </p:ext>
    </p:extLst>
  </p:cmAuthor>
  <p:cmAuthor id="2" name="Ministerio Ambiente" initials="MA" lastIdx="6" clrIdx="1">
    <p:extLst>
      <p:ext uri="{19B8F6BF-5375-455C-9EA6-DF929625EA0E}">
        <p15:presenceInfo xmlns:p15="http://schemas.microsoft.com/office/powerpoint/2012/main" userId="222d92b74c8abc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03A"/>
    <a:srgbClr val="4D3727"/>
    <a:srgbClr val="45362F"/>
    <a:srgbClr val="896B5D"/>
    <a:srgbClr val="C2D76B"/>
    <a:srgbClr val="FA2414"/>
    <a:srgbClr val="009999"/>
    <a:srgbClr val="C0B8CE"/>
    <a:srgbClr val="00CC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57" autoAdjust="0"/>
  </p:normalViewPr>
  <p:slideViewPr>
    <p:cSldViewPr snapToGrid="0" snapToObjects="1">
      <p:cViewPr varScale="1">
        <p:scale>
          <a:sx n="65" d="100"/>
          <a:sy n="65" d="100"/>
        </p:scale>
        <p:origin x="660" y="78"/>
      </p:cViewPr>
      <p:guideLst>
        <p:guide orient="horz" pos="2402"/>
        <p:guide pos="4271"/>
      </p:guideLst>
    </p:cSldViewPr>
  </p:slideViewPr>
  <p:outlineViewPr>
    <p:cViewPr>
      <p:scale>
        <a:sx n="33" d="100"/>
        <a:sy n="33" d="100"/>
      </p:scale>
      <p:origin x="0" y="-2640"/>
    </p:cViewPr>
  </p:outlineViewPr>
  <p:notesTextViewPr>
    <p:cViewPr>
      <p:scale>
        <a:sx n="3" d="2"/>
        <a:sy n="3" d="2"/>
      </p:scale>
      <p:origin x="0" y="0"/>
    </p:cViewPr>
  </p:notesTextViewPr>
  <p:sorterViewPr>
    <p:cViewPr>
      <p:scale>
        <a:sx n="100" d="100"/>
        <a:sy n="100" d="100"/>
      </p:scale>
      <p:origin x="0" y="-8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0DD5A-CB81-4656-90A0-C73EA5C65221}" type="doc">
      <dgm:prSet loTypeId="urn:microsoft.com/office/officeart/2005/8/layout/hList7" loCatId="process" qsTypeId="urn:microsoft.com/office/officeart/2005/8/quickstyle/simple1" qsCatId="simple" csTypeId="urn:microsoft.com/office/officeart/2005/8/colors/colorful5" csCatId="colorful" phldr="1"/>
      <dgm:spPr/>
      <dgm:t>
        <a:bodyPr/>
        <a:lstStyle/>
        <a:p>
          <a:endParaRPr lang="es-EC"/>
        </a:p>
      </dgm:t>
    </dgm:pt>
    <dgm:pt modelId="{9B009557-684B-46A7-A11C-059D124BBCEB}">
      <dgm:prSet phldrT="[Texto]" custT="1"/>
      <dgm:spPr/>
      <dgm:t>
        <a:bodyPr/>
        <a:lstStyle/>
        <a:p>
          <a:r>
            <a:rPr lang="es-EC" sz="1400" b="1" dirty="0">
              <a:latin typeface="Arial" panose="020B0604020202020204" pitchFamily="34" charset="0"/>
              <a:cs typeface="Arial" panose="020B0604020202020204" pitchFamily="34" charset="0"/>
            </a:rPr>
            <a:t>29 Julio 2017</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Ecuador ratifica el Acuerdo de París.</a:t>
          </a:r>
          <a:endParaRPr lang="es-EC" sz="1300" dirty="0"/>
        </a:p>
      </dgm:t>
    </dgm:pt>
    <dgm:pt modelId="{7115E0F3-78DE-470D-95EF-6B47DF447C3D}" type="parTrans" cxnId="{D066BEEA-5F51-44D3-A01E-E9A109DA18E2}">
      <dgm:prSet/>
      <dgm:spPr/>
      <dgm:t>
        <a:bodyPr/>
        <a:lstStyle/>
        <a:p>
          <a:endParaRPr lang="es-EC" sz="1300">
            <a:solidFill>
              <a:schemeClr val="tx1"/>
            </a:solidFill>
          </a:endParaRPr>
        </a:p>
      </dgm:t>
    </dgm:pt>
    <dgm:pt modelId="{6D2F6728-FFC6-496F-9055-649692D3D243}" type="sibTrans" cxnId="{D066BEEA-5F51-44D3-A01E-E9A109DA18E2}">
      <dgm:prSet/>
      <dgm:spPr/>
      <dgm:t>
        <a:bodyPr/>
        <a:lstStyle/>
        <a:p>
          <a:endParaRPr lang="es-EC" sz="1300">
            <a:solidFill>
              <a:schemeClr val="tx1"/>
            </a:solidFill>
          </a:endParaRPr>
        </a:p>
      </dgm:t>
    </dgm:pt>
    <dgm:pt modelId="{D9DEE02C-D384-45D8-B250-0E6C02CC40D2}">
      <dgm:prSet phldrT="[Texto]" custT="1"/>
      <dgm:spPr/>
      <dgm:t>
        <a:bodyPr/>
        <a:lstStyle/>
        <a:p>
          <a:r>
            <a:rPr lang="es-EC" sz="1400" b="1" dirty="0">
              <a:latin typeface="Arial" panose="020B0604020202020204" pitchFamily="34" charset="0"/>
              <a:cs typeface="Arial" panose="020B0604020202020204" pitchFamily="34" charset="0"/>
            </a:rPr>
            <a:t>Julio 2017</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Inicia el Proceso de Formulación de la NDC de Ecuador . </a:t>
          </a:r>
          <a:endParaRPr lang="es-EC" sz="1300" dirty="0"/>
        </a:p>
      </dgm:t>
    </dgm:pt>
    <dgm:pt modelId="{E8ABC804-EE27-408F-9C32-3B394267F682}" type="parTrans" cxnId="{CF763711-00FA-41F4-AD5D-64B131026BB0}">
      <dgm:prSet/>
      <dgm:spPr/>
      <dgm:t>
        <a:bodyPr/>
        <a:lstStyle/>
        <a:p>
          <a:endParaRPr lang="es-EC" sz="1300">
            <a:solidFill>
              <a:schemeClr val="tx1"/>
            </a:solidFill>
          </a:endParaRPr>
        </a:p>
      </dgm:t>
    </dgm:pt>
    <dgm:pt modelId="{623C6B2E-F9EE-492F-8373-53A2C9D2BA35}" type="sibTrans" cxnId="{CF763711-00FA-41F4-AD5D-64B131026BB0}">
      <dgm:prSet/>
      <dgm:spPr/>
      <dgm:t>
        <a:bodyPr/>
        <a:lstStyle/>
        <a:p>
          <a:endParaRPr lang="es-EC" sz="1300">
            <a:solidFill>
              <a:schemeClr val="tx1"/>
            </a:solidFill>
          </a:endParaRPr>
        </a:p>
      </dgm:t>
    </dgm:pt>
    <dgm:pt modelId="{C8A3911C-6708-4336-AA12-576BD77058BB}">
      <dgm:prSet phldrT="[Texto]" custT="1"/>
      <dgm:spPr/>
      <dgm:t>
        <a:bodyPr/>
        <a:lstStyle/>
        <a:p>
          <a:endParaRPr lang="es-EC" sz="1300" b="1" dirty="0">
            <a:latin typeface="Arial" panose="020B0604020202020204" pitchFamily="34" charset="0"/>
            <a:cs typeface="Arial" panose="020B0604020202020204" pitchFamily="34" charset="0"/>
          </a:endParaRPr>
        </a:p>
        <a:p>
          <a:endParaRPr lang="es-EC" sz="1300" b="1" dirty="0">
            <a:latin typeface="Arial" panose="020B0604020202020204" pitchFamily="34" charset="0"/>
            <a:cs typeface="Arial" panose="020B0604020202020204" pitchFamily="34" charset="0"/>
          </a:endParaRPr>
        </a:p>
        <a:p>
          <a:endParaRPr lang="es-EC" sz="1300" b="1" dirty="0">
            <a:latin typeface="Arial" panose="020B0604020202020204" pitchFamily="34" charset="0"/>
            <a:cs typeface="Arial" panose="020B0604020202020204" pitchFamily="34" charset="0"/>
          </a:endParaRPr>
        </a:p>
        <a:p>
          <a:endParaRPr lang="es-EC" sz="13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Julio 2017</a:t>
          </a:r>
        </a:p>
        <a:p>
          <a:r>
            <a:rPr lang="es-EC" sz="1400" b="1" dirty="0">
              <a:latin typeface="Arial" panose="020B0604020202020204" pitchFamily="34" charset="0"/>
              <a:cs typeface="Arial" panose="020B0604020202020204" pitchFamily="34" charset="0"/>
            </a:rPr>
            <a:t>Junio 2018</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Conformación de Grupos Sectoriales de Trabajo (GST).</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Diseño de metodologías técnicas.</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Levantamiento, análisis y procesamiento preliminar de información.</a:t>
          </a:r>
        </a:p>
      </dgm:t>
    </dgm:pt>
    <dgm:pt modelId="{B764BDF7-4219-483D-A945-16A9B49C8E05}" type="parTrans" cxnId="{7B0BBA09-E684-49C7-BA9A-068376E1C27D}">
      <dgm:prSet/>
      <dgm:spPr/>
      <dgm:t>
        <a:bodyPr/>
        <a:lstStyle/>
        <a:p>
          <a:endParaRPr lang="es-EC" sz="1300">
            <a:solidFill>
              <a:schemeClr val="tx1"/>
            </a:solidFill>
          </a:endParaRPr>
        </a:p>
      </dgm:t>
    </dgm:pt>
    <dgm:pt modelId="{CC21783F-368C-4D8D-B44F-37FAD703FE31}" type="sibTrans" cxnId="{7B0BBA09-E684-49C7-BA9A-068376E1C27D}">
      <dgm:prSet/>
      <dgm:spPr/>
      <dgm:t>
        <a:bodyPr/>
        <a:lstStyle/>
        <a:p>
          <a:endParaRPr lang="es-EC" sz="1300">
            <a:solidFill>
              <a:schemeClr val="tx1"/>
            </a:solidFill>
          </a:endParaRPr>
        </a:p>
      </dgm:t>
    </dgm:pt>
    <dgm:pt modelId="{96D71B77-E794-40F1-BE90-A2CCE0CE7C3D}">
      <dgm:prSet custT="1"/>
      <dgm:spPr/>
      <dgm:t>
        <a:bodyPr/>
        <a:lstStyle/>
        <a:p>
          <a:endParaRPr lang="es-EC" sz="1300" b="1" dirty="0">
            <a:latin typeface="Arial" panose="020B0604020202020204" pitchFamily="34" charset="0"/>
            <a:cs typeface="Arial" panose="020B0604020202020204" pitchFamily="34" charset="0"/>
          </a:endParaRPr>
        </a:p>
        <a:p>
          <a:endParaRPr lang="es-EC" sz="13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Agosto 2018</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Identificación de barreras y oportunidades por sector.</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Validación de avances en reuniones con puntos focales.</a:t>
          </a:r>
        </a:p>
      </dgm:t>
    </dgm:pt>
    <dgm:pt modelId="{37DDBE15-D96A-45C3-9B48-FB56AB35033D}" type="parTrans" cxnId="{1E6128FC-3C1F-42F2-A0B8-C990551FDD3F}">
      <dgm:prSet/>
      <dgm:spPr/>
      <dgm:t>
        <a:bodyPr/>
        <a:lstStyle/>
        <a:p>
          <a:endParaRPr lang="es-EC" sz="1300">
            <a:solidFill>
              <a:schemeClr val="tx1"/>
            </a:solidFill>
          </a:endParaRPr>
        </a:p>
      </dgm:t>
    </dgm:pt>
    <dgm:pt modelId="{6F64F525-1968-4F28-BEBE-E75514AE9879}" type="sibTrans" cxnId="{1E6128FC-3C1F-42F2-A0B8-C990551FDD3F}">
      <dgm:prSet/>
      <dgm:spPr/>
      <dgm:t>
        <a:bodyPr/>
        <a:lstStyle/>
        <a:p>
          <a:endParaRPr lang="es-EC" sz="1300">
            <a:solidFill>
              <a:schemeClr val="tx1"/>
            </a:solidFill>
          </a:endParaRPr>
        </a:p>
      </dgm:t>
    </dgm:pt>
    <dgm:pt modelId="{EA94F5D5-21DB-4D63-8117-D3B72773C826}">
      <dgm:prSet custT="1"/>
      <dgm:spPr/>
      <dgm:t>
        <a:bodyPr/>
        <a:lstStyle/>
        <a:p>
          <a:endParaRPr lang="es-EC" sz="1300" b="1" dirty="0">
            <a:latin typeface="Arial" panose="020B0604020202020204" pitchFamily="34" charset="0"/>
            <a:cs typeface="Arial" panose="020B0604020202020204" pitchFamily="34" charset="0"/>
          </a:endParaRPr>
        </a:p>
        <a:p>
          <a:endParaRPr lang="es-EC" sz="1300" b="1" dirty="0">
            <a:latin typeface="Arial" panose="020B0604020202020204" pitchFamily="34" charset="0"/>
            <a:cs typeface="Arial" panose="020B0604020202020204" pitchFamily="34" charset="0"/>
          </a:endParaRPr>
        </a:p>
        <a:p>
          <a:endParaRPr lang="es-EC" sz="13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Julio 2018</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Diseño y validación de la metodología del proceso participativo.</a:t>
          </a:r>
        </a:p>
        <a:p>
          <a:endParaRPr lang="es-EC" sz="1300" b="1" dirty="0">
            <a:latin typeface="Arial" panose="020B0604020202020204" pitchFamily="34" charset="0"/>
            <a:cs typeface="Arial" panose="020B0604020202020204" pitchFamily="34" charset="0"/>
          </a:endParaRPr>
        </a:p>
        <a:p>
          <a:r>
            <a:rPr lang="es-EC" sz="1300" b="1" dirty="0">
              <a:latin typeface="Arial" panose="020B0604020202020204" pitchFamily="34" charset="0"/>
              <a:cs typeface="Arial" panose="020B0604020202020204" pitchFamily="34" charset="0"/>
            </a:rPr>
            <a:t>Procesamiento de datos para variables útiles en el cálculo de escenarios.</a:t>
          </a:r>
        </a:p>
      </dgm:t>
    </dgm:pt>
    <dgm:pt modelId="{F7C9FFC4-2F06-49A1-8FD9-D875D341E8E0}" type="sibTrans" cxnId="{9996FEBC-F802-47EE-AE54-FE1E58FCB5DE}">
      <dgm:prSet/>
      <dgm:spPr/>
      <dgm:t>
        <a:bodyPr/>
        <a:lstStyle/>
        <a:p>
          <a:endParaRPr lang="es-EC" sz="1300">
            <a:solidFill>
              <a:schemeClr val="tx1"/>
            </a:solidFill>
          </a:endParaRPr>
        </a:p>
      </dgm:t>
    </dgm:pt>
    <dgm:pt modelId="{FEA96BA0-141A-4263-99DD-F21212D534AC}" type="parTrans" cxnId="{9996FEBC-F802-47EE-AE54-FE1E58FCB5DE}">
      <dgm:prSet/>
      <dgm:spPr/>
      <dgm:t>
        <a:bodyPr/>
        <a:lstStyle/>
        <a:p>
          <a:endParaRPr lang="es-EC" sz="1300">
            <a:solidFill>
              <a:schemeClr val="tx1"/>
            </a:solidFill>
          </a:endParaRPr>
        </a:p>
      </dgm:t>
    </dgm:pt>
    <dgm:pt modelId="{8D54507F-A839-4C79-A309-E4F05E0A4626}" type="pres">
      <dgm:prSet presAssocID="{6950DD5A-CB81-4656-90A0-C73EA5C65221}" presName="Name0" presStyleCnt="0">
        <dgm:presLayoutVars>
          <dgm:dir/>
          <dgm:resizeHandles val="exact"/>
        </dgm:presLayoutVars>
      </dgm:prSet>
      <dgm:spPr/>
    </dgm:pt>
    <dgm:pt modelId="{5F8D85B4-4556-4BCC-9EC1-99EA9533E8BC}" type="pres">
      <dgm:prSet presAssocID="{6950DD5A-CB81-4656-90A0-C73EA5C65221}" presName="fgShape" presStyleLbl="fgShp" presStyleIdx="0" presStyleCnt="1" custScaleX="108696" custScaleY="109817" custLinFactY="21437" custLinFactNeighborX="-1187" custLinFactNeighborY="100000"/>
      <dgm:spPr>
        <a:noFill/>
        <a:ln>
          <a:noFill/>
        </a:ln>
      </dgm:spPr>
    </dgm:pt>
    <dgm:pt modelId="{2A3B929A-A6A8-42CB-AFF9-D32EAC66A58D}" type="pres">
      <dgm:prSet presAssocID="{6950DD5A-CB81-4656-90A0-C73EA5C65221}" presName="linComp" presStyleCnt="0"/>
      <dgm:spPr/>
    </dgm:pt>
    <dgm:pt modelId="{7EB83BB6-8768-4840-BD4C-954BB4612774}" type="pres">
      <dgm:prSet presAssocID="{9B009557-684B-46A7-A11C-059D124BBCEB}" presName="compNode" presStyleCnt="0"/>
      <dgm:spPr/>
    </dgm:pt>
    <dgm:pt modelId="{6422C39F-1185-4DC7-A60A-08FAE81C9C41}" type="pres">
      <dgm:prSet presAssocID="{9B009557-684B-46A7-A11C-059D124BBCEB}" presName="bkgdShape" presStyleLbl="node1" presStyleIdx="0" presStyleCnt="5"/>
      <dgm:spPr/>
    </dgm:pt>
    <dgm:pt modelId="{4CD75480-9F31-4B47-8774-5A90060BDC0C}" type="pres">
      <dgm:prSet presAssocID="{9B009557-684B-46A7-A11C-059D124BBCEB}" presName="nodeTx" presStyleLbl="node1" presStyleIdx="0" presStyleCnt="5">
        <dgm:presLayoutVars>
          <dgm:bulletEnabled val="1"/>
        </dgm:presLayoutVars>
      </dgm:prSet>
      <dgm:spPr/>
    </dgm:pt>
    <dgm:pt modelId="{DFA744C6-828E-4508-BF3D-B9E6830E2772}" type="pres">
      <dgm:prSet presAssocID="{9B009557-684B-46A7-A11C-059D124BBCEB}" presName="invisiNode" presStyleLbl="node1" presStyleIdx="0" presStyleCnt="5"/>
      <dgm:spPr/>
    </dgm:pt>
    <dgm:pt modelId="{13067185-49BD-4AA5-B7F0-24A2A60CD02F}" type="pres">
      <dgm:prSet presAssocID="{9B009557-684B-46A7-A11C-059D124BBCEB}" presName="imagNode" presStyleLbl="fgImgPlace1" presStyleIdx="0" presStyleCnt="5"/>
      <dgm:spPr>
        <a:blipFill rotWithShape="1">
          <a:blip xmlns:r="http://schemas.openxmlformats.org/officeDocument/2006/relationships" r:embed="rId1"/>
          <a:srcRect/>
          <a:stretch>
            <a:fillRect l="-35000" r="-35000"/>
          </a:stretch>
        </a:blipFill>
      </dgm:spPr>
    </dgm:pt>
    <dgm:pt modelId="{421AFD72-8DCE-47F3-92E8-95416B66DDF8}" type="pres">
      <dgm:prSet presAssocID="{6D2F6728-FFC6-496F-9055-649692D3D243}" presName="sibTrans" presStyleLbl="sibTrans2D1" presStyleIdx="0" presStyleCnt="0"/>
      <dgm:spPr/>
    </dgm:pt>
    <dgm:pt modelId="{834B1F10-125E-4D43-974C-48481D08C18A}" type="pres">
      <dgm:prSet presAssocID="{D9DEE02C-D384-45D8-B250-0E6C02CC40D2}" presName="compNode" presStyleCnt="0"/>
      <dgm:spPr/>
    </dgm:pt>
    <dgm:pt modelId="{A8FFC6E1-4A2C-4AE3-A7B6-6AC83D7C0D19}" type="pres">
      <dgm:prSet presAssocID="{D9DEE02C-D384-45D8-B250-0E6C02CC40D2}" presName="bkgdShape" presStyleLbl="node1" presStyleIdx="1" presStyleCnt="5" custLinFactNeighborX="827"/>
      <dgm:spPr/>
    </dgm:pt>
    <dgm:pt modelId="{9B5F562D-D232-4562-A8E6-C9E2B12F7777}" type="pres">
      <dgm:prSet presAssocID="{D9DEE02C-D384-45D8-B250-0E6C02CC40D2}" presName="nodeTx" presStyleLbl="node1" presStyleIdx="1" presStyleCnt="5">
        <dgm:presLayoutVars>
          <dgm:bulletEnabled val="1"/>
        </dgm:presLayoutVars>
      </dgm:prSet>
      <dgm:spPr/>
    </dgm:pt>
    <dgm:pt modelId="{D53CD78F-477B-4008-8E4C-4F32F33E7394}" type="pres">
      <dgm:prSet presAssocID="{D9DEE02C-D384-45D8-B250-0E6C02CC40D2}" presName="invisiNode" presStyleLbl="node1" presStyleIdx="1" presStyleCnt="5"/>
      <dgm:spPr/>
    </dgm:pt>
    <dgm:pt modelId="{966BB465-025A-4B21-9D63-6E3BE5F2587F}" type="pres">
      <dgm:prSet presAssocID="{D9DEE02C-D384-45D8-B250-0E6C02CC40D2}" presName="imagNode" presStyleLbl="fgImgPlace1" presStyleIdx="1" presStyleCnt="5"/>
      <dgm:spPr>
        <a:blipFill rotWithShape="1">
          <a:blip xmlns:r="http://schemas.openxmlformats.org/officeDocument/2006/relationships" r:embed="rId2"/>
          <a:stretch>
            <a:fillRect/>
          </a:stretch>
        </a:blipFill>
      </dgm:spPr>
    </dgm:pt>
    <dgm:pt modelId="{7F24E223-9A30-4196-9DEA-886841442008}" type="pres">
      <dgm:prSet presAssocID="{623C6B2E-F9EE-492F-8373-53A2C9D2BA35}" presName="sibTrans" presStyleLbl="sibTrans2D1" presStyleIdx="0" presStyleCnt="0"/>
      <dgm:spPr/>
    </dgm:pt>
    <dgm:pt modelId="{0F5A0A88-3BD5-4640-8E5A-8178739157B0}" type="pres">
      <dgm:prSet presAssocID="{C8A3911C-6708-4336-AA12-576BD77058BB}" presName="compNode" presStyleCnt="0"/>
      <dgm:spPr/>
    </dgm:pt>
    <dgm:pt modelId="{38940750-4D14-475D-9172-1F919EFB79A1}" type="pres">
      <dgm:prSet presAssocID="{C8A3911C-6708-4336-AA12-576BD77058BB}" presName="bkgdShape" presStyleLbl="node1" presStyleIdx="2" presStyleCnt="5"/>
      <dgm:spPr/>
    </dgm:pt>
    <dgm:pt modelId="{A08BF5A3-0E91-4FFC-A85E-7210641B5217}" type="pres">
      <dgm:prSet presAssocID="{C8A3911C-6708-4336-AA12-576BD77058BB}" presName="nodeTx" presStyleLbl="node1" presStyleIdx="2" presStyleCnt="5">
        <dgm:presLayoutVars>
          <dgm:bulletEnabled val="1"/>
        </dgm:presLayoutVars>
      </dgm:prSet>
      <dgm:spPr/>
    </dgm:pt>
    <dgm:pt modelId="{E409D14B-170D-4110-8A02-9A7F598E7375}" type="pres">
      <dgm:prSet presAssocID="{C8A3911C-6708-4336-AA12-576BD77058BB}" presName="invisiNode" presStyleLbl="node1" presStyleIdx="2" presStyleCnt="5"/>
      <dgm:spPr/>
    </dgm:pt>
    <dgm:pt modelId="{B9148038-E9F7-457B-BA1E-2A4FAD1A1214}" type="pres">
      <dgm:prSet presAssocID="{C8A3911C-6708-4336-AA12-576BD77058BB}" presName="imagNode" presStyleLbl="fgImgPlace1" presStyleIdx="2" presStyleCnt="5"/>
      <dgm:spPr>
        <a:blipFill rotWithShape="1">
          <a:blip xmlns:r="http://schemas.openxmlformats.org/officeDocument/2006/relationships" r:embed="rId3"/>
          <a:stretch>
            <a:fillRect/>
          </a:stretch>
        </a:blipFill>
      </dgm:spPr>
    </dgm:pt>
    <dgm:pt modelId="{E4F9E6C6-CEBC-4217-A7CF-96DB355F33D6}" type="pres">
      <dgm:prSet presAssocID="{CC21783F-368C-4D8D-B44F-37FAD703FE31}" presName="sibTrans" presStyleLbl="sibTrans2D1" presStyleIdx="0" presStyleCnt="0"/>
      <dgm:spPr/>
    </dgm:pt>
    <dgm:pt modelId="{B7AC4A55-24C2-41CF-8484-45C1C4A869E6}" type="pres">
      <dgm:prSet presAssocID="{EA94F5D5-21DB-4D63-8117-D3B72773C826}" presName="compNode" presStyleCnt="0"/>
      <dgm:spPr/>
    </dgm:pt>
    <dgm:pt modelId="{7C68025F-FCE7-4864-BAA1-8EC54CE63AC9}" type="pres">
      <dgm:prSet presAssocID="{EA94F5D5-21DB-4D63-8117-D3B72773C826}" presName="bkgdShape" presStyleLbl="node1" presStyleIdx="3" presStyleCnt="5" custLinFactNeighborX="1126"/>
      <dgm:spPr/>
    </dgm:pt>
    <dgm:pt modelId="{8C5745F6-6FCD-4C30-A23B-EDF769153787}" type="pres">
      <dgm:prSet presAssocID="{EA94F5D5-21DB-4D63-8117-D3B72773C826}" presName="nodeTx" presStyleLbl="node1" presStyleIdx="3" presStyleCnt="5">
        <dgm:presLayoutVars>
          <dgm:bulletEnabled val="1"/>
        </dgm:presLayoutVars>
      </dgm:prSet>
      <dgm:spPr/>
    </dgm:pt>
    <dgm:pt modelId="{C9038351-F229-4CD2-872F-36EACC193A60}" type="pres">
      <dgm:prSet presAssocID="{EA94F5D5-21DB-4D63-8117-D3B72773C826}" presName="invisiNode" presStyleLbl="node1" presStyleIdx="3" presStyleCnt="5"/>
      <dgm:spPr/>
    </dgm:pt>
    <dgm:pt modelId="{841657DB-B502-45CC-A6BA-5DC11B414253}" type="pres">
      <dgm:prSet presAssocID="{EA94F5D5-21DB-4D63-8117-D3B72773C826}" presName="imagNode" presStyleLbl="fgImgPlace1" presStyleIdx="3" presStyleCnt="5"/>
      <dgm:spPr>
        <a:blipFill rotWithShape="1">
          <a:blip xmlns:r="http://schemas.openxmlformats.org/officeDocument/2006/relationships" r:embed="rId4"/>
          <a:stretch>
            <a:fillRect/>
          </a:stretch>
        </a:blipFill>
      </dgm:spPr>
    </dgm:pt>
    <dgm:pt modelId="{DEC8EE34-EBCC-4DA3-A0DC-F89E279A6A89}" type="pres">
      <dgm:prSet presAssocID="{F7C9FFC4-2F06-49A1-8FD9-D875D341E8E0}" presName="sibTrans" presStyleLbl="sibTrans2D1" presStyleIdx="0" presStyleCnt="0"/>
      <dgm:spPr/>
    </dgm:pt>
    <dgm:pt modelId="{825BEEFA-C592-41D7-BDAC-0BDF458A4277}" type="pres">
      <dgm:prSet presAssocID="{96D71B77-E794-40F1-BE90-A2CCE0CE7C3D}" presName="compNode" presStyleCnt="0"/>
      <dgm:spPr/>
    </dgm:pt>
    <dgm:pt modelId="{43CE0D46-E4C9-4686-8B01-E36B44AD9BB5}" type="pres">
      <dgm:prSet presAssocID="{96D71B77-E794-40F1-BE90-A2CCE0CE7C3D}" presName="bkgdShape" presStyleLbl="node1" presStyleIdx="4" presStyleCnt="5"/>
      <dgm:spPr/>
    </dgm:pt>
    <dgm:pt modelId="{1FFFD348-FAE9-42A0-BF40-21A5DE5A0CC2}" type="pres">
      <dgm:prSet presAssocID="{96D71B77-E794-40F1-BE90-A2CCE0CE7C3D}" presName="nodeTx" presStyleLbl="node1" presStyleIdx="4" presStyleCnt="5">
        <dgm:presLayoutVars>
          <dgm:bulletEnabled val="1"/>
        </dgm:presLayoutVars>
      </dgm:prSet>
      <dgm:spPr/>
    </dgm:pt>
    <dgm:pt modelId="{6DDBD5B1-D3DD-4100-A870-16FF6852F174}" type="pres">
      <dgm:prSet presAssocID="{96D71B77-E794-40F1-BE90-A2CCE0CE7C3D}" presName="invisiNode" presStyleLbl="node1" presStyleIdx="4" presStyleCnt="5"/>
      <dgm:spPr/>
    </dgm:pt>
    <dgm:pt modelId="{33C21FF9-72D2-4B1A-8D67-B1AC5FC81BDD}" type="pres">
      <dgm:prSet presAssocID="{96D71B77-E794-40F1-BE90-A2CCE0CE7C3D}" presName="imagNode" presStyleLbl="fgImgPlace1" presStyleIdx="4" presStyleCnt="5"/>
      <dgm:spPr>
        <a:blipFill rotWithShape="1">
          <a:blip xmlns:r="http://schemas.openxmlformats.org/officeDocument/2006/relationships" r:embed="rId5"/>
          <a:stretch>
            <a:fillRect/>
          </a:stretch>
        </a:blipFill>
      </dgm:spPr>
    </dgm:pt>
  </dgm:ptLst>
  <dgm:cxnLst>
    <dgm:cxn modelId="{7B0BBA09-E684-49C7-BA9A-068376E1C27D}" srcId="{6950DD5A-CB81-4656-90A0-C73EA5C65221}" destId="{C8A3911C-6708-4336-AA12-576BD77058BB}" srcOrd="2" destOrd="0" parTransId="{B764BDF7-4219-483D-A945-16A9B49C8E05}" sibTransId="{CC21783F-368C-4D8D-B44F-37FAD703FE31}"/>
    <dgm:cxn modelId="{CF763711-00FA-41F4-AD5D-64B131026BB0}" srcId="{6950DD5A-CB81-4656-90A0-C73EA5C65221}" destId="{D9DEE02C-D384-45D8-B250-0E6C02CC40D2}" srcOrd="1" destOrd="0" parTransId="{E8ABC804-EE27-408F-9C32-3B394267F682}" sibTransId="{623C6B2E-F9EE-492F-8373-53A2C9D2BA35}"/>
    <dgm:cxn modelId="{B6A04E11-A645-44EE-83E4-15BB0E57BEC2}" type="presOf" srcId="{EA94F5D5-21DB-4D63-8117-D3B72773C826}" destId="{8C5745F6-6FCD-4C30-A23B-EDF769153787}" srcOrd="1" destOrd="0" presId="urn:microsoft.com/office/officeart/2005/8/layout/hList7"/>
    <dgm:cxn modelId="{9DACCE22-6011-4718-B806-BE4B93F24A80}" type="presOf" srcId="{9B009557-684B-46A7-A11C-059D124BBCEB}" destId="{6422C39F-1185-4DC7-A60A-08FAE81C9C41}" srcOrd="0" destOrd="0" presId="urn:microsoft.com/office/officeart/2005/8/layout/hList7"/>
    <dgm:cxn modelId="{B87CD122-7516-4D5D-84D7-3B1354669570}" type="presOf" srcId="{C8A3911C-6708-4336-AA12-576BD77058BB}" destId="{38940750-4D14-475D-9172-1F919EFB79A1}" srcOrd="0" destOrd="0" presId="urn:microsoft.com/office/officeart/2005/8/layout/hList7"/>
    <dgm:cxn modelId="{EDDED827-0150-43EA-A65B-91029B7970DD}" type="presOf" srcId="{96D71B77-E794-40F1-BE90-A2CCE0CE7C3D}" destId="{43CE0D46-E4C9-4686-8B01-E36B44AD9BB5}" srcOrd="0" destOrd="0" presId="urn:microsoft.com/office/officeart/2005/8/layout/hList7"/>
    <dgm:cxn modelId="{C1DF5245-3747-4EF2-80B4-5AD10AB1D9B9}" type="presOf" srcId="{623C6B2E-F9EE-492F-8373-53A2C9D2BA35}" destId="{7F24E223-9A30-4196-9DEA-886841442008}" srcOrd="0" destOrd="0" presId="urn:microsoft.com/office/officeart/2005/8/layout/hList7"/>
    <dgm:cxn modelId="{12F4FC6D-E6E8-4591-9A16-C436B7A86A31}" type="presOf" srcId="{CC21783F-368C-4D8D-B44F-37FAD703FE31}" destId="{E4F9E6C6-CEBC-4217-A7CF-96DB355F33D6}" srcOrd="0" destOrd="0" presId="urn:microsoft.com/office/officeart/2005/8/layout/hList7"/>
    <dgm:cxn modelId="{813B7370-9DD2-4463-BD9A-B708D66B78E9}" type="presOf" srcId="{D9DEE02C-D384-45D8-B250-0E6C02CC40D2}" destId="{9B5F562D-D232-4562-A8E6-C9E2B12F7777}" srcOrd="1" destOrd="0" presId="urn:microsoft.com/office/officeart/2005/8/layout/hList7"/>
    <dgm:cxn modelId="{F36B1571-1BAD-4E53-83A2-C14B87CC9790}" type="presOf" srcId="{F7C9FFC4-2F06-49A1-8FD9-D875D341E8E0}" destId="{DEC8EE34-EBCC-4DA3-A0DC-F89E279A6A89}" srcOrd="0" destOrd="0" presId="urn:microsoft.com/office/officeart/2005/8/layout/hList7"/>
    <dgm:cxn modelId="{AC462592-E1A7-41CA-93A9-F336338D03FE}" type="presOf" srcId="{EA94F5D5-21DB-4D63-8117-D3B72773C826}" destId="{7C68025F-FCE7-4864-BAA1-8EC54CE63AC9}" srcOrd="0" destOrd="0" presId="urn:microsoft.com/office/officeart/2005/8/layout/hList7"/>
    <dgm:cxn modelId="{1C81C6AA-D33F-4D3C-8D71-C6012F1A8C52}" type="presOf" srcId="{6D2F6728-FFC6-496F-9055-649692D3D243}" destId="{421AFD72-8DCE-47F3-92E8-95416B66DDF8}" srcOrd="0" destOrd="0" presId="urn:microsoft.com/office/officeart/2005/8/layout/hList7"/>
    <dgm:cxn modelId="{9996FEBC-F802-47EE-AE54-FE1E58FCB5DE}" srcId="{6950DD5A-CB81-4656-90A0-C73EA5C65221}" destId="{EA94F5D5-21DB-4D63-8117-D3B72773C826}" srcOrd="3" destOrd="0" parTransId="{FEA96BA0-141A-4263-99DD-F21212D534AC}" sibTransId="{F7C9FFC4-2F06-49A1-8FD9-D875D341E8E0}"/>
    <dgm:cxn modelId="{3871B1C2-BF8C-4CD2-B51C-F9B6B5E3E7A2}" type="presOf" srcId="{6950DD5A-CB81-4656-90A0-C73EA5C65221}" destId="{8D54507F-A839-4C79-A309-E4F05E0A4626}" srcOrd="0" destOrd="0" presId="urn:microsoft.com/office/officeart/2005/8/layout/hList7"/>
    <dgm:cxn modelId="{4C065ACC-640A-49C6-8DE1-899AD6EC6423}" type="presOf" srcId="{96D71B77-E794-40F1-BE90-A2CCE0CE7C3D}" destId="{1FFFD348-FAE9-42A0-BF40-21A5DE5A0CC2}" srcOrd="1" destOrd="0" presId="urn:microsoft.com/office/officeart/2005/8/layout/hList7"/>
    <dgm:cxn modelId="{4A4B53D3-B0FE-4424-BA8E-4E52630A6429}" type="presOf" srcId="{C8A3911C-6708-4336-AA12-576BD77058BB}" destId="{A08BF5A3-0E91-4FFC-A85E-7210641B5217}" srcOrd="1" destOrd="0" presId="urn:microsoft.com/office/officeart/2005/8/layout/hList7"/>
    <dgm:cxn modelId="{59E49AE9-856B-4C59-81F8-24015F5B60B9}" type="presOf" srcId="{D9DEE02C-D384-45D8-B250-0E6C02CC40D2}" destId="{A8FFC6E1-4A2C-4AE3-A7B6-6AC83D7C0D19}" srcOrd="0" destOrd="0" presId="urn:microsoft.com/office/officeart/2005/8/layout/hList7"/>
    <dgm:cxn modelId="{D066BEEA-5F51-44D3-A01E-E9A109DA18E2}" srcId="{6950DD5A-CB81-4656-90A0-C73EA5C65221}" destId="{9B009557-684B-46A7-A11C-059D124BBCEB}" srcOrd="0" destOrd="0" parTransId="{7115E0F3-78DE-470D-95EF-6B47DF447C3D}" sibTransId="{6D2F6728-FFC6-496F-9055-649692D3D243}"/>
    <dgm:cxn modelId="{1E6128FC-3C1F-42F2-A0B8-C990551FDD3F}" srcId="{6950DD5A-CB81-4656-90A0-C73EA5C65221}" destId="{96D71B77-E794-40F1-BE90-A2CCE0CE7C3D}" srcOrd="4" destOrd="0" parTransId="{37DDBE15-D96A-45C3-9B48-FB56AB35033D}" sibTransId="{6F64F525-1968-4F28-BEBE-E75514AE9879}"/>
    <dgm:cxn modelId="{751C61FD-773C-404E-BFC6-D73BAFADF102}" type="presOf" srcId="{9B009557-684B-46A7-A11C-059D124BBCEB}" destId="{4CD75480-9F31-4B47-8774-5A90060BDC0C}" srcOrd="1" destOrd="0" presId="urn:microsoft.com/office/officeart/2005/8/layout/hList7"/>
    <dgm:cxn modelId="{91EBDFA7-896C-4B7E-ACF8-1EF5719376C3}" type="presParOf" srcId="{8D54507F-A839-4C79-A309-E4F05E0A4626}" destId="{5F8D85B4-4556-4BCC-9EC1-99EA9533E8BC}" srcOrd="0" destOrd="0" presId="urn:microsoft.com/office/officeart/2005/8/layout/hList7"/>
    <dgm:cxn modelId="{7E29432B-C7DF-4997-BDB6-C488C7B5A212}" type="presParOf" srcId="{8D54507F-A839-4C79-A309-E4F05E0A4626}" destId="{2A3B929A-A6A8-42CB-AFF9-D32EAC66A58D}" srcOrd="1" destOrd="0" presId="urn:microsoft.com/office/officeart/2005/8/layout/hList7"/>
    <dgm:cxn modelId="{7EC4CF3F-9936-4B4F-BF7C-EDB5863A1BDD}" type="presParOf" srcId="{2A3B929A-A6A8-42CB-AFF9-D32EAC66A58D}" destId="{7EB83BB6-8768-4840-BD4C-954BB4612774}" srcOrd="0" destOrd="0" presId="urn:microsoft.com/office/officeart/2005/8/layout/hList7"/>
    <dgm:cxn modelId="{529AC57F-6784-427C-B6D0-CBCA55C49904}" type="presParOf" srcId="{7EB83BB6-8768-4840-BD4C-954BB4612774}" destId="{6422C39F-1185-4DC7-A60A-08FAE81C9C41}" srcOrd="0" destOrd="0" presId="urn:microsoft.com/office/officeart/2005/8/layout/hList7"/>
    <dgm:cxn modelId="{A87CF403-42C8-49F7-B0B0-55CEE96FD776}" type="presParOf" srcId="{7EB83BB6-8768-4840-BD4C-954BB4612774}" destId="{4CD75480-9F31-4B47-8774-5A90060BDC0C}" srcOrd="1" destOrd="0" presId="urn:microsoft.com/office/officeart/2005/8/layout/hList7"/>
    <dgm:cxn modelId="{E6C594DC-8711-46EF-8A29-36F6C97C3536}" type="presParOf" srcId="{7EB83BB6-8768-4840-BD4C-954BB4612774}" destId="{DFA744C6-828E-4508-BF3D-B9E6830E2772}" srcOrd="2" destOrd="0" presId="urn:microsoft.com/office/officeart/2005/8/layout/hList7"/>
    <dgm:cxn modelId="{65B42D70-6021-4D04-A48F-DC5E88793495}" type="presParOf" srcId="{7EB83BB6-8768-4840-BD4C-954BB4612774}" destId="{13067185-49BD-4AA5-B7F0-24A2A60CD02F}" srcOrd="3" destOrd="0" presId="urn:microsoft.com/office/officeart/2005/8/layout/hList7"/>
    <dgm:cxn modelId="{74FD5739-B059-491C-8A05-F3A365F40FC5}" type="presParOf" srcId="{2A3B929A-A6A8-42CB-AFF9-D32EAC66A58D}" destId="{421AFD72-8DCE-47F3-92E8-95416B66DDF8}" srcOrd="1" destOrd="0" presId="urn:microsoft.com/office/officeart/2005/8/layout/hList7"/>
    <dgm:cxn modelId="{D9847EAA-5F16-450E-9CD2-E296FC693021}" type="presParOf" srcId="{2A3B929A-A6A8-42CB-AFF9-D32EAC66A58D}" destId="{834B1F10-125E-4D43-974C-48481D08C18A}" srcOrd="2" destOrd="0" presId="urn:microsoft.com/office/officeart/2005/8/layout/hList7"/>
    <dgm:cxn modelId="{89C8499E-B351-4D25-9C8D-ADACAF75DF15}" type="presParOf" srcId="{834B1F10-125E-4D43-974C-48481D08C18A}" destId="{A8FFC6E1-4A2C-4AE3-A7B6-6AC83D7C0D19}" srcOrd="0" destOrd="0" presId="urn:microsoft.com/office/officeart/2005/8/layout/hList7"/>
    <dgm:cxn modelId="{ABEAFC37-AE68-4478-A43D-F1508C21D65A}" type="presParOf" srcId="{834B1F10-125E-4D43-974C-48481D08C18A}" destId="{9B5F562D-D232-4562-A8E6-C9E2B12F7777}" srcOrd="1" destOrd="0" presId="urn:microsoft.com/office/officeart/2005/8/layout/hList7"/>
    <dgm:cxn modelId="{AF30A853-381F-4FD1-A209-46D186F10EB4}" type="presParOf" srcId="{834B1F10-125E-4D43-974C-48481D08C18A}" destId="{D53CD78F-477B-4008-8E4C-4F32F33E7394}" srcOrd="2" destOrd="0" presId="urn:microsoft.com/office/officeart/2005/8/layout/hList7"/>
    <dgm:cxn modelId="{61C2BEA3-6B50-40B5-82A0-B6472DE9DED3}" type="presParOf" srcId="{834B1F10-125E-4D43-974C-48481D08C18A}" destId="{966BB465-025A-4B21-9D63-6E3BE5F2587F}" srcOrd="3" destOrd="0" presId="urn:microsoft.com/office/officeart/2005/8/layout/hList7"/>
    <dgm:cxn modelId="{BEEEFEC0-2DDE-4E4E-9C47-ED9B716A1A55}" type="presParOf" srcId="{2A3B929A-A6A8-42CB-AFF9-D32EAC66A58D}" destId="{7F24E223-9A30-4196-9DEA-886841442008}" srcOrd="3" destOrd="0" presId="urn:microsoft.com/office/officeart/2005/8/layout/hList7"/>
    <dgm:cxn modelId="{26CD3564-9DEC-4E26-BE42-330A19786A08}" type="presParOf" srcId="{2A3B929A-A6A8-42CB-AFF9-D32EAC66A58D}" destId="{0F5A0A88-3BD5-4640-8E5A-8178739157B0}" srcOrd="4" destOrd="0" presId="urn:microsoft.com/office/officeart/2005/8/layout/hList7"/>
    <dgm:cxn modelId="{BB94B7F5-C3F8-4CC6-952B-7FC35A34B555}" type="presParOf" srcId="{0F5A0A88-3BD5-4640-8E5A-8178739157B0}" destId="{38940750-4D14-475D-9172-1F919EFB79A1}" srcOrd="0" destOrd="0" presId="urn:microsoft.com/office/officeart/2005/8/layout/hList7"/>
    <dgm:cxn modelId="{6B9695A5-FACF-4CF9-B17E-31BB65755016}" type="presParOf" srcId="{0F5A0A88-3BD5-4640-8E5A-8178739157B0}" destId="{A08BF5A3-0E91-4FFC-A85E-7210641B5217}" srcOrd="1" destOrd="0" presId="urn:microsoft.com/office/officeart/2005/8/layout/hList7"/>
    <dgm:cxn modelId="{FCC57524-A8ED-4606-84B8-3CB635D9D8F8}" type="presParOf" srcId="{0F5A0A88-3BD5-4640-8E5A-8178739157B0}" destId="{E409D14B-170D-4110-8A02-9A7F598E7375}" srcOrd="2" destOrd="0" presId="urn:microsoft.com/office/officeart/2005/8/layout/hList7"/>
    <dgm:cxn modelId="{98BDBE8A-D521-4446-88A4-A58CD22ACD06}" type="presParOf" srcId="{0F5A0A88-3BD5-4640-8E5A-8178739157B0}" destId="{B9148038-E9F7-457B-BA1E-2A4FAD1A1214}" srcOrd="3" destOrd="0" presId="urn:microsoft.com/office/officeart/2005/8/layout/hList7"/>
    <dgm:cxn modelId="{0B50E13E-330E-4C8A-9566-B67A0AE8DF45}" type="presParOf" srcId="{2A3B929A-A6A8-42CB-AFF9-D32EAC66A58D}" destId="{E4F9E6C6-CEBC-4217-A7CF-96DB355F33D6}" srcOrd="5" destOrd="0" presId="urn:microsoft.com/office/officeart/2005/8/layout/hList7"/>
    <dgm:cxn modelId="{1858C2FC-3B06-427A-A03C-07B2E41CEEAA}" type="presParOf" srcId="{2A3B929A-A6A8-42CB-AFF9-D32EAC66A58D}" destId="{B7AC4A55-24C2-41CF-8484-45C1C4A869E6}" srcOrd="6" destOrd="0" presId="urn:microsoft.com/office/officeart/2005/8/layout/hList7"/>
    <dgm:cxn modelId="{35AA8575-8723-440D-A45C-2A59555B2191}" type="presParOf" srcId="{B7AC4A55-24C2-41CF-8484-45C1C4A869E6}" destId="{7C68025F-FCE7-4864-BAA1-8EC54CE63AC9}" srcOrd="0" destOrd="0" presId="urn:microsoft.com/office/officeart/2005/8/layout/hList7"/>
    <dgm:cxn modelId="{73077A8B-34BB-46C8-A66B-73AB9D4844EA}" type="presParOf" srcId="{B7AC4A55-24C2-41CF-8484-45C1C4A869E6}" destId="{8C5745F6-6FCD-4C30-A23B-EDF769153787}" srcOrd="1" destOrd="0" presId="urn:microsoft.com/office/officeart/2005/8/layout/hList7"/>
    <dgm:cxn modelId="{D68B8D5B-510F-4581-96C1-2963B50272B2}" type="presParOf" srcId="{B7AC4A55-24C2-41CF-8484-45C1C4A869E6}" destId="{C9038351-F229-4CD2-872F-36EACC193A60}" srcOrd="2" destOrd="0" presId="urn:microsoft.com/office/officeart/2005/8/layout/hList7"/>
    <dgm:cxn modelId="{B94612F8-70F2-41C4-B120-E61CE104AF90}" type="presParOf" srcId="{B7AC4A55-24C2-41CF-8484-45C1C4A869E6}" destId="{841657DB-B502-45CC-A6BA-5DC11B414253}" srcOrd="3" destOrd="0" presId="urn:microsoft.com/office/officeart/2005/8/layout/hList7"/>
    <dgm:cxn modelId="{33F203F9-3149-4638-8376-A85797C2AA41}" type="presParOf" srcId="{2A3B929A-A6A8-42CB-AFF9-D32EAC66A58D}" destId="{DEC8EE34-EBCC-4DA3-A0DC-F89E279A6A89}" srcOrd="7" destOrd="0" presId="urn:microsoft.com/office/officeart/2005/8/layout/hList7"/>
    <dgm:cxn modelId="{4B15A1FF-A6A0-4AC3-BBC1-BD71FBACED83}" type="presParOf" srcId="{2A3B929A-A6A8-42CB-AFF9-D32EAC66A58D}" destId="{825BEEFA-C592-41D7-BDAC-0BDF458A4277}" srcOrd="8" destOrd="0" presId="urn:microsoft.com/office/officeart/2005/8/layout/hList7"/>
    <dgm:cxn modelId="{4E1DDB40-2A5F-414C-89CD-435EBCDE91D7}" type="presParOf" srcId="{825BEEFA-C592-41D7-BDAC-0BDF458A4277}" destId="{43CE0D46-E4C9-4686-8B01-E36B44AD9BB5}" srcOrd="0" destOrd="0" presId="urn:microsoft.com/office/officeart/2005/8/layout/hList7"/>
    <dgm:cxn modelId="{B7849DFF-B1E8-4AA4-B82A-C3318E77E716}" type="presParOf" srcId="{825BEEFA-C592-41D7-BDAC-0BDF458A4277}" destId="{1FFFD348-FAE9-42A0-BF40-21A5DE5A0CC2}" srcOrd="1" destOrd="0" presId="urn:microsoft.com/office/officeart/2005/8/layout/hList7"/>
    <dgm:cxn modelId="{4945D81C-97F5-4D6A-96FE-22F531A00F03}" type="presParOf" srcId="{825BEEFA-C592-41D7-BDAC-0BDF458A4277}" destId="{6DDBD5B1-D3DD-4100-A870-16FF6852F174}" srcOrd="2" destOrd="0" presId="urn:microsoft.com/office/officeart/2005/8/layout/hList7"/>
    <dgm:cxn modelId="{00C09060-3B2B-4F55-A148-368E6EEAA160}" type="presParOf" srcId="{825BEEFA-C592-41D7-BDAC-0BDF458A4277}" destId="{33C21FF9-72D2-4B1A-8D67-B1AC5FC81B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08765-F7E4-43C6-9EFF-BAF8DFE65394}" type="doc">
      <dgm:prSet loTypeId="urn:microsoft.com/office/officeart/2005/8/layout/hList7" loCatId="process" qsTypeId="urn:microsoft.com/office/officeart/2005/8/quickstyle/simple1" qsCatId="simple" csTypeId="urn:microsoft.com/office/officeart/2005/8/colors/colorful5" csCatId="colorful" phldr="1"/>
      <dgm:spPr/>
    </dgm:pt>
    <dgm:pt modelId="{FD42CF42-B78B-496A-A4CF-A0E1FA28195B}">
      <dgm:prSet phldrT="[Texto]" custT="1"/>
      <dgm:spPr/>
      <dgm:t>
        <a:bodyPr/>
        <a:lstStyle/>
        <a:p>
          <a:endParaRPr lang="es-EC" sz="1400" b="1" dirty="0">
            <a:latin typeface="Arial" panose="020B0604020202020204" pitchFamily="34" charset="0"/>
            <a:cs typeface="Arial" panose="020B0604020202020204" pitchFamily="34" charset="0"/>
          </a:endParaRPr>
        </a:p>
        <a:p>
          <a:r>
            <a:rPr lang="es-EC" sz="1400" b="1" dirty="0" err="1">
              <a:latin typeface="Arial" panose="020B0604020202020204" pitchFamily="34" charset="0"/>
              <a:cs typeface="Arial" panose="020B0604020202020204" pitchFamily="34" charset="0"/>
            </a:rPr>
            <a:t>Sep</a:t>
          </a:r>
          <a:r>
            <a:rPr lang="es-EC" sz="1400" b="1" dirty="0">
              <a:latin typeface="Arial" panose="020B0604020202020204" pitchFamily="34" charset="0"/>
              <a:cs typeface="Arial" panose="020B0604020202020204" pitchFamily="34" charset="0"/>
            </a:rPr>
            <a:t> &amp; Oct 2018</a:t>
          </a:r>
        </a:p>
        <a:p>
          <a:endParaRPr lang="es-EC" sz="12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Determinación y cálculo de línea base  y escenarios de mitigación sectoriales</a:t>
          </a:r>
        </a:p>
        <a:p>
          <a:endParaRPr lang="es-EC" sz="12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Actualización de información (clima, vulnerabilidad y adaptación) </a:t>
          </a:r>
        </a:p>
      </dgm:t>
    </dgm:pt>
    <dgm:pt modelId="{3F82C3FF-E322-4152-81FA-6BE32EA2B1C0}" type="parTrans" cxnId="{D88014BC-C3CF-4F60-86AA-DC78A6E971F9}">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FE07AF81-9DE9-4DFF-AE76-118518BEF73C}" type="sibTrans" cxnId="{D88014BC-C3CF-4F60-86AA-DC78A6E971F9}">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3909E3C3-96B3-4DC5-A7EB-C3911E5A5F21}">
      <dgm:prSet phldrT="[Texto]" custT="1"/>
      <dgm:spPr/>
      <dgm:t>
        <a:bodyPr/>
        <a:lstStyle/>
        <a:p>
          <a:endParaRPr lang="es-EC" sz="1400" b="1" dirty="0">
            <a:latin typeface="Arial" panose="020B0604020202020204" pitchFamily="34" charset="0"/>
            <a:cs typeface="Arial" panose="020B0604020202020204" pitchFamily="34" charset="0"/>
          </a:endParaRPr>
        </a:p>
        <a:p>
          <a:endParaRPr lang="es-EC" sz="14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Noviembre 2018</a:t>
          </a:r>
        </a:p>
        <a:p>
          <a:endParaRPr lang="es-EC" sz="12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Consolidación de información y propuesta de escenarios de mitigación </a:t>
          </a:r>
        </a:p>
        <a:p>
          <a:endParaRPr lang="es-EC" sz="12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Identificación de actores e iniciativas sectoriales clave que contribuyen a la adaptación</a:t>
          </a:r>
          <a:endParaRPr lang="es-EC" sz="1200" dirty="0">
            <a:latin typeface="Arial" panose="020B0604020202020204" pitchFamily="34" charset="0"/>
            <a:cs typeface="Arial" panose="020B0604020202020204" pitchFamily="34" charset="0"/>
          </a:endParaRPr>
        </a:p>
      </dgm:t>
    </dgm:pt>
    <dgm:pt modelId="{F1923DCE-2EAC-4BC9-9121-0A4F98EFCA70}" type="parTrans" cxnId="{09BDA783-4613-46A1-8F65-4A0448CD69F0}">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3B66966-2E5E-420C-B35F-21915F3E3389}" type="sibTrans" cxnId="{09BDA783-4613-46A1-8F65-4A0448CD69F0}">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59FA21B1-D521-4CFF-BE10-9D2029EC5BB9}">
      <dgm:prSet phldrT="[Texto]" custT="1"/>
      <dgm:spPr/>
      <dgm:t>
        <a:bodyPr/>
        <a:lstStyle/>
        <a:p>
          <a:endParaRPr lang="es-EC" sz="14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Diciembre 2018</a:t>
          </a:r>
        </a:p>
        <a:p>
          <a:endParaRPr lang="es-EC" sz="14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Cierre del proceso participativo (mitigación)</a:t>
          </a:r>
        </a:p>
        <a:p>
          <a:endParaRPr lang="es-EC" sz="12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Talleres de socialización y retroalimentación en territorio (adaptación)</a:t>
          </a:r>
          <a:endParaRPr lang="es-EC" sz="1200" dirty="0">
            <a:latin typeface="Arial" panose="020B0604020202020204" pitchFamily="34" charset="0"/>
            <a:cs typeface="Arial" panose="020B0604020202020204" pitchFamily="34" charset="0"/>
          </a:endParaRPr>
        </a:p>
      </dgm:t>
    </dgm:pt>
    <dgm:pt modelId="{2261D8C7-817D-442E-A6E0-A2AD9B3C5FBD}" type="parTrans" cxnId="{E5BE90CE-3EB2-47C3-A857-E693440A6F9E}">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E01A1DFA-D511-4CC5-8A87-3EE927D75DB1}" type="sibTrans" cxnId="{E5BE90CE-3EB2-47C3-A857-E693440A6F9E}">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C8F80019-CD78-483F-A327-5E6343962301}">
      <dgm:prSet phldrT="[Texto]" custT="1"/>
      <dgm:spPr/>
      <dgm:t>
        <a:bodyPr/>
        <a:lstStyle/>
        <a:p>
          <a:endParaRPr lang="es-EC" sz="1400" b="1" dirty="0">
            <a:latin typeface="Arial" panose="020B0604020202020204" pitchFamily="34" charset="0"/>
            <a:cs typeface="Arial" panose="020B0604020202020204" pitchFamily="34" charset="0"/>
          </a:endParaRPr>
        </a:p>
        <a:p>
          <a:endParaRPr lang="es-EC" sz="14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Enero 2019</a:t>
          </a:r>
        </a:p>
        <a:p>
          <a:endParaRPr lang="es-EC" sz="14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Validación sectorial de los escenarios de mitigación</a:t>
          </a:r>
        </a:p>
        <a:p>
          <a:endParaRPr lang="es-EC" sz="12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Priorización de medidas de adaptación (sectoriales)</a:t>
          </a:r>
          <a:endParaRPr lang="es-EC" sz="1200" dirty="0">
            <a:latin typeface="Arial" panose="020B0604020202020204" pitchFamily="34" charset="0"/>
            <a:cs typeface="Arial" panose="020B0604020202020204" pitchFamily="34" charset="0"/>
          </a:endParaRPr>
        </a:p>
      </dgm:t>
    </dgm:pt>
    <dgm:pt modelId="{E09F0085-602E-4D72-B19E-41C3F4152EBF}" type="parTrans" cxnId="{F25C371F-A14F-4F4F-9484-6C0262EAF2D7}">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C216F32A-AB1E-4685-A81F-79EF5537B9C0}" type="sibTrans" cxnId="{F25C371F-A14F-4F4F-9484-6C0262EAF2D7}">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B6965AA8-24C8-4087-939A-46E930A006CA}">
      <dgm:prSet phldrT="[Texto]" custT="1"/>
      <dgm:spPr/>
      <dgm:t>
        <a:bodyPr/>
        <a:lstStyle/>
        <a:p>
          <a:endParaRPr lang="es-EC" sz="1400" b="1" dirty="0">
            <a:latin typeface="Arial" panose="020B0604020202020204" pitchFamily="34" charset="0"/>
            <a:cs typeface="Arial" panose="020B0604020202020204" pitchFamily="34" charset="0"/>
          </a:endParaRPr>
        </a:p>
        <a:p>
          <a:endParaRPr lang="es-EC" sz="14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Febrero 2019</a:t>
          </a:r>
        </a:p>
        <a:p>
          <a:endParaRPr lang="es-EC" sz="14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Presentación y validación de escenarios de mitigación en el marco del GTCICC.</a:t>
          </a:r>
        </a:p>
        <a:p>
          <a:endParaRPr lang="es-EC" sz="1200" b="1"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Validación de medidas de adaptación (sectoriales)</a:t>
          </a:r>
        </a:p>
      </dgm:t>
    </dgm:pt>
    <dgm:pt modelId="{CD59B41E-91C0-4DD8-B7F5-30F55CEEA3D6}" type="parTrans" cxnId="{DFFCBBF5-9AD3-40F7-BD10-C2A81A7C9153}">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5BE31C2A-4E7F-4FA1-A5F4-5E5088F05DF0}" type="sibTrans" cxnId="{DFFCBBF5-9AD3-40F7-BD10-C2A81A7C9153}">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6F83AD53-0A39-43D3-A744-78FE2A014EF3}" type="pres">
      <dgm:prSet presAssocID="{44A08765-F7E4-43C6-9EFF-BAF8DFE65394}" presName="Name0" presStyleCnt="0">
        <dgm:presLayoutVars>
          <dgm:dir/>
          <dgm:resizeHandles val="exact"/>
        </dgm:presLayoutVars>
      </dgm:prSet>
      <dgm:spPr/>
    </dgm:pt>
    <dgm:pt modelId="{D366EB67-2D19-4097-9479-0F3E92F7C022}" type="pres">
      <dgm:prSet presAssocID="{44A08765-F7E4-43C6-9EFF-BAF8DFE65394}" presName="fgShape" presStyleLbl="fgShp" presStyleIdx="0" presStyleCnt="1" custScaleX="504" custScaleY="138558"/>
      <dgm:spPr>
        <a:noFill/>
        <a:ln>
          <a:noFill/>
        </a:ln>
      </dgm:spPr>
    </dgm:pt>
    <dgm:pt modelId="{A84A86E9-6A70-4654-B4D3-D9D893885DD9}" type="pres">
      <dgm:prSet presAssocID="{44A08765-F7E4-43C6-9EFF-BAF8DFE65394}" presName="linComp" presStyleCnt="0"/>
      <dgm:spPr/>
    </dgm:pt>
    <dgm:pt modelId="{DDF2C506-04B5-42DE-A76F-67C8990D0B8E}" type="pres">
      <dgm:prSet presAssocID="{FD42CF42-B78B-496A-A4CF-A0E1FA28195B}" presName="compNode" presStyleCnt="0"/>
      <dgm:spPr/>
    </dgm:pt>
    <dgm:pt modelId="{C70DA55C-7D06-4999-B63F-A815A6D2E895}" type="pres">
      <dgm:prSet presAssocID="{FD42CF42-B78B-496A-A4CF-A0E1FA28195B}" presName="bkgdShape" presStyleLbl="node1" presStyleIdx="0" presStyleCnt="5" custLinFactNeighborX="-21872"/>
      <dgm:spPr/>
    </dgm:pt>
    <dgm:pt modelId="{365AD9F7-C45A-4381-A85F-B48431711D46}" type="pres">
      <dgm:prSet presAssocID="{FD42CF42-B78B-496A-A4CF-A0E1FA28195B}" presName="nodeTx" presStyleLbl="node1" presStyleIdx="0" presStyleCnt="5">
        <dgm:presLayoutVars>
          <dgm:bulletEnabled val="1"/>
        </dgm:presLayoutVars>
      </dgm:prSet>
      <dgm:spPr/>
    </dgm:pt>
    <dgm:pt modelId="{E7B060D9-B73C-423F-8F45-51808B97D7C7}" type="pres">
      <dgm:prSet presAssocID="{FD42CF42-B78B-496A-A4CF-A0E1FA28195B}" presName="invisiNode" presStyleLbl="node1" presStyleIdx="0" presStyleCnt="5"/>
      <dgm:spPr/>
    </dgm:pt>
    <dgm:pt modelId="{99B33E46-1FAF-4D36-AE6C-6C6A6E1A841D}" type="pres">
      <dgm:prSet presAssocID="{FD42CF42-B78B-496A-A4CF-A0E1FA28195B}" presName="imagNode" presStyleLbl="fgImgPlace1" presStyleIdx="0" presStyleCnt="5" custLinFactNeighborX="141" custLinFactNeighborY="-2135"/>
      <dgm:spPr>
        <a:blipFill rotWithShape="1">
          <a:blip xmlns:r="http://schemas.openxmlformats.org/officeDocument/2006/relationships" r:embed="rId1"/>
          <a:stretch>
            <a:fillRect/>
          </a:stretch>
        </a:blipFill>
      </dgm:spPr>
    </dgm:pt>
    <dgm:pt modelId="{59372D6D-D37C-498D-9E76-51AE5709E252}" type="pres">
      <dgm:prSet presAssocID="{FE07AF81-9DE9-4DFF-AE76-118518BEF73C}" presName="sibTrans" presStyleLbl="sibTrans2D1" presStyleIdx="0" presStyleCnt="0"/>
      <dgm:spPr/>
    </dgm:pt>
    <dgm:pt modelId="{966F3612-5080-46BC-96B5-F026B31D1194}" type="pres">
      <dgm:prSet presAssocID="{3909E3C3-96B3-4DC5-A7EB-C3911E5A5F21}" presName="compNode" presStyleCnt="0"/>
      <dgm:spPr/>
    </dgm:pt>
    <dgm:pt modelId="{43B1890A-FFC4-493B-A439-7C81CCFAD33A}" type="pres">
      <dgm:prSet presAssocID="{3909E3C3-96B3-4DC5-A7EB-C3911E5A5F21}" presName="bkgdShape" presStyleLbl="node1" presStyleIdx="1" presStyleCnt="5"/>
      <dgm:spPr/>
    </dgm:pt>
    <dgm:pt modelId="{0C2687F7-3C82-4D31-83A1-C18A30DC5F5B}" type="pres">
      <dgm:prSet presAssocID="{3909E3C3-96B3-4DC5-A7EB-C3911E5A5F21}" presName="nodeTx" presStyleLbl="node1" presStyleIdx="1" presStyleCnt="5">
        <dgm:presLayoutVars>
          <dgm:bulletEnabled val="1"/>
        </dgm:presLayoutVars>
      </dgm:prSet>
      <dgm:spPr/>
    </dgm:pt>
    <dgm:pt modelId="{0C5B554B-B218-4C47-ABDF-946E8A7F2100}" type="pres">
      <dgm:prSet presAssocID="{3909E3C3-96B3-4DC5-A7EB-C3911E5A5F21}" presName="invisiNode" presStyleLbl="node1" presStyleIdx="1" presStyleCnt="5"/>
      <dgm:spPr/>
    </dgm:pt>
    <dgm:pt modelId="{1A5DCBBF-959C-4194-A186-9C7AFF31F86A}" type="pres">
      <dgm:prSet presAssocID="{3909E3C3-96B3-4DC5-A7EB-C3911E5A5F21}" presName="imagNode" presStyleLbl="fgImgPlace1" presStyleIdx="1" presStyleCnt="5" custLinFactNeighborX="-270" custLinFactNeighborY="-1532"/>
      <dgm:spPr>
        <a:blipFill rotWithShape="1">
          <a:blip xmlns:r="http://schemas.openxmlformats.org/officeDocument/2006/relationships" r:embed="rId2"/>
          <a:stretch>
            <a:fillRect/>
          </a:stretch>
        </a:blipFill>
      </dgm:spPr>
    </dgm:pt>
    <dgm:pt modelId="{89FDCA1E-4761-405E-9E60-E70CD5CECE75}" type="pres">
      <dgm:prSet presAssocID="{43B66966-2E5E-420C-B35F-21915F3E3389}" presName="sibTrans" presStyleLbl="sibTrans2D1" presStyleIdx="0" presStyleCnt="0"/>
      <dgm:spPr/>
    </dgm:pt>
    <dgm:pt modelId="{CBB20776-744A-46B8-A7FC-86CA73644E08}" type="pres">
      <dgm:prSet presAssocID="{59FA21B1-D521-4CFF-BE10-9D2029EC5BB9}" presName="compNode" presStyleCnt="0"/>
      <dgm:spPr/>
    </dgm:pt>
    <dgm:pt modelId="{B34589A1-4995-47F1-8BFF-5613DCE3800C}" type="pres">
      <dgm:prSet presAssocID="{59FA21B1-D521-4CFF-BE10-9D2029EC5BB9}" presName="bkgdShape" presStyleLbl="node1" presStyleIdx="2" presStyleCnt="5" custLinFactNeighborX="1023"/>
      <dgm:spPr/>
    </dgm:pt>
    <dgm:pt modelId="{2CAF098B-7B7D-4835-9565-3BF1A170E302}" type="pres">
      <dgm:prSet presAssocID="{59FA21B1-D521-4CFF-BE10-9D2029EC5BB9}" presName="nodeTx" presStyleLbl="node1" presStyleIdx="2" presStyleCnt="5">
        <dgm:presLayoutVars>
          <dgm:bulletEnabled val="1"/>
        </dgm:presLayoutVars>
      </dgm:prSet>
      <dgm:spPr/>
    </dgm:pt>
    <dgm:pt modelId="{6BE9D559-7D92-4673-9970-4A1BCD44793B}" type="pres">
      <dgm:prSet presAssocID="{59FA21B1-D521-4CFF-BE10-9D2029EC5BB9}" presName="invisiNode" presStyleLbl="node1" presStyleIdx="2" presStyleCnt="5"/>
      <dgm:spPr/>
    </dgm:pt>
    <dgm:pt modelId="{BDBEF327-12DE-4114-9A29-FFC3EB402B0D}" type="pres">
      <dgm:prSet presAssocID="{59FA21B1-D521-4CFF-BE10-9D2029EC5BB9}" presName="imagNode" presStyleLbl="fgImgPlace1" presStyleIdx="2" presStyleCnt="5" custLinFactNeighborY="1278"/>
      <dgm:spPr>
        <a:blipFill rotWithShape="1">
          <a:blip xmlns:r="http://schemas.openxmlformats.org/officeDocument/2006/relationships" r:embed="rId3"/>
          <a:stretch>
            <a:fillRect/>
          </a:stretch>
        </a:blipFill>
      </dgm:spPr>
    </dgm:pt>
    <dgm:pt modelId="{57C67992-098A-453C-B16D-EE8B832395AC}" type="pres">
      <dgm:prSet presAssocID="{E01A1DFA-D511-4CC5-8A87-3EE927D75DB1}" presName="sibTrans" presStyleLbl="sibTrans2D1" presStyleIdx="0" presStyleCnt="0"/>
      <dgm:spPr/>
    </dgm:pt>
    <dgm:pt modelId="{60789AF8-7474-41C5-B399-D62FADA771A2}" type="pres">
      <dgm:prSet presAssocID="{C8F80019-CD78-483F-A327-5E6343962301}" presName="compNode" presStyleCnt="0"/>
      <dgm:spPr/>
    </dgm:pt>
    <dgm:pt modelId="{7C24639E-9874-4C82-9DDE-E29E60551F57}" type="pres">
      <dgm:prSet presAssocID="{C8F80019-CD78-483F-A327-5E6343962301}" presName="bkgdShape" presStyleLbl="node1" presStyleIdx="3" presStyleCnt="5" custLinFactNeighborX="-4"/>
      <dgm:spPr/>
    </dgm:pt>
    <dgm:pt modelId="{58607EA3-8A5A-4230-ABEE-EFB39FA0B4DC}" type="pres">
      <dgm:prSet presAssocID="{C8F80019-CD78-483F-A327-5E6343962301}" presName="nodeTx" presStyleLbl="node1" presStyleIdx="3" presStyleCnt="5">
        <dgm:presLayoutVars>
          <dgm:bulletEnabled val="1"/>
        </dgm:presLayoutVars>
      </dgm:prSet>
      <dgm:spPr/>
    </dgm:pt>
    <dgm:pt modelId="{DC541E3E-DD73-45A1-8D29-E84E7161126B}" type="pres">
      <dgm:prSet presAssocID="{C8F80019-CD78-483F-A327-5E6343962301}" presName="invisiNode" presStyleLbl="node1" presStyleIdx="3" presStyleCnt="5"/>
      <dgm:spPr/>
    </dgm:pt>
    <dgm:pt modelId="{7D1B2935-4BDF-4499-9748-91994EA2C14B}" type="pres">
      <dgm:prSet presAssocID="{C8F80019-CD78-483F-A327-5E6343962301}" presName="imagNode" presStyleLbl="fgImgPlace1" presStyleIdx="3" presStyleCnt="5" custLinFactNeighborX="-169" custLinFactNeighborY="1812"/>
      <dgm:spPr>
        <a:blipFill rotWithShape="1">
          <a:blip xmlns:r="http://schemas.openxmlformats.org/officeDocument/2006/relationships" r:embed="rId4"/>
          <a:stretch>
            <a:fillRect/>
          </a:stretch>
        </a:blipFill>
      </dgm:spPr>
    </dgm:pt>
    <dgm:pt modelId="{98F1BC22-5EE9-4C74-9D56-EF77E7AACF17}" type="pres">
      <dgm:prSet presAssocID="{C216F32A-AB1E-4685-A81F-79EF5537B9C0}" presName="sibTrans" presStyleLbl="sibTrans2D1" presStyleIdx="0" presStyleCnt="0"/>
      <dgm:spPr/>
    </dgm:pt>
    <dgm:pt modelId="{2DBCACAE-45D7-4A48-8B74-9109130B6DAD}" type="pres">
      <dgm:prSet presAssocID="{B6965AA8-24C8-4087-939A-46E930A006CA}" presName="compNode" presStyleCnt="0"/>
      <dgm:spPr/>
    </dgm:pt>
    <dgm:pt modelId="{65A2F76C-E8DF-453A-9D23-1F2E22F0B25E}" type="pres">
      <dgm:prSet presAssocID="{B6965AA8-24C8-4087-939A-46E930A006CA}" presName="bkgdShape" presStyleLbl="node1" presStyleIdx="4" presStyleCnt="5" custLinFactNeighborX="8"/>
      <dgm:spPr/>
    </dgm:pt>
    <dgm:pt modelId="{B0DB6F3F-69EE-440D-854E-6431490F47EE}" type="pres">
      <dgm:prSet presAssocID="{B6965AA8-24C8-4087-939A-46E930A006CA}" presName="nodeTx" presStyleLbl="node1" presStyleIdx="4" presStyleCnt="5">
        <dgm:presLayoutVars>
          <dgm:bulletEnabled val="1"/>
        </dgm:presLayoutVars>
      </dgm:prSet>
      <dgm:spPr/>
    </dgm:pt>
    <dgm:pt modelId="{45BAFF9E-8E76-4DEE-BD9F-3E7DC019D312}" type="pres">
      <dgm:prSet presAssocID="{B6965AA8-24C8-4087-939A-46E930A006CA}" presName="invisiNode" presStyleLbl="node1" presStyleIdx="4" presStyleCnt="5"/>
      <dgm:spPr/>
    </dgm:pt>
    <dgm:pt modelId="{978573F7-6626-4591-A0F9-59037E19D405}" type="pres">
      <dgm:prSet presAssocID="{B6965AA8-24C8-4087-939A-46E930A006CA}" presName="imagNode" presStyleLbl="fgImgPlace1" presStyleIdx="4" presStyleCnt="5" custLinFactNeighborX="1286" custLinFactNeighborY="1812"/>
      <dgm:spPr>
        <a:blipFill rotWithShape="1">
          <a:blip xmlns:r="http://schemas.openxmlformats.org/officeDocument/2006/relationships" r:embed="rId5"/>
          <a:stretch>
            <a:fillRect/>
          </a:stretch>
        </a:blipFill>
      </dgm:spPr>
    </dgm:pt>
  </dgm:ptLst>
  <dgm:cxnLst>
    <dgm:cxn modelId="{29EFC20D-0879-4EC1-A46D-0CE3370C7D61}" type="presOf" srcId="{B6965AA8-24C8-4087-939A-46E930A006CA}" destId="{B0DB6F3F-69EE-440D-854E-6431490F47EE}" srcOrd="1" destOrd="0" presId="urn:microsoft.com/office/officeart/2005/8/layout/hList7"/>
    <dgm:cxn modelId="{7517191D-D5C2-4A24-927D-C77D0201D68F}" type="presOf" srcId="{43B66966-2E5E-420C-B35F-21915F3E3389}" destId="{89FDCA1E-4761-405E-9E60-E70CD5CECE75}" srcOrd="0" destOrd="0" presId="urn:microsoft.com/office/officeart/2005/8/layout/hList7"/>
    <dgm:cxn modelId="{F25C371F-A14F-4F4F-9484-6C0262EAF2D7}" srcId="{44A08765-F7E4-43C6-9EFF-BAF8DFE65394}" destId="{C8F80019-CD78-483F-A327-5E6343962301}" srcOrd="3" destOrd="0" parTransId="{E09F0085-602E-4D72-B19E-41C3F4152EBF}" sibTransId="{C216F32A-AB1E-4685-A81F-79EF5537B9C0}"/>
    <dgm:cxn modelId="{C9488420-5297-4A89-BF2B-BC6DF02D55EF}" type="presOf" srcId="{3909E3C3-96B3-4DC5-A7EB-C3911E5A5F21}" destId="{0C2687F7-3C82-4D31-83A1-C18A30DC5F5B}" srcOrd="1" destOrd="0" presId="urn:microsoft.com/office/officeart/2005/8/layout/hList7"/>
    <dgm:cxn modelId="{84DB2C27-9BDB-43DE-82F6-81573A538FBF}" type="presOf" srcId="{C216F32A-AB1E-4685-A81F-79EF5537B9C0}" destId="{98F1BC22-5EE9-4C74-9D56-EF77E7AACF17}" srcOrd="0" destOrd="0" presId="urn:microsoft.com/office/officeart/2005/8/layout/hList7"/>
    <dgm:cxn modelId="{FAF1E12B-AE48-411B-AB57-6DAC8355EE0C}" type="presOf" srcId="{FE07AF81-9DE9-4DFF-AE76-118518BEF73C}" destId="{59372D6D-D37C-498D-9E76-51AE5709E252}" srcOrd="0" destOrd="0" presId="urn:microsoft.com/office/officeart/2005/8/layout/hList7"/>
    <dgm:cxn modelId="{E9FA186A-3211-4395-8466-A5F893A33B38}" type="presOf" srcId="{C8F80019-CD78-483F-A327-5E6343962301}" destId="{58607EA3-8A5A-4230-ABEE-EFB39FA0B4DC}" srcOrd="1" destOrd="0" presId="urn:microsoft.com/office/officeart/2005/8/layout/hList7"/>
    <dgm:cxn modelId="{C9506C71-59F5-4DDE-A7BE-56523F75DD89}" type="presOf" srcId="{C8F80019-CD78-483F-A327-5E6343962301}" destId="{7C24639E-9874-4C82-9DDE-E29E60551F57}" srcOrd="0" destOrd="0" presId="urn:microsoft.com/office/officeart/2005/8/layout/hList7"/>
    <dgm:cxn modelId="{8EEA9355-71E8-4552-BF87-1FAB2AAB6DD4}" type="presOf" srcId="{FD42CF42-B78B-496A-A4CF-A0E1FA28195B}" destId="{365AD9F7-C45A-4381-A85F-B48431711D46}" srcOrd="1" destOrd="0" presId="urn:microsoft.com/office/officeart/2005/8/layout/hList7"/>
    <dgm:cxn modelId="{DB5FC77F-C9E3-4F78-A7C9-8BE05973466B}" type="presOf" srcId="{E01A1DFA-D511-4CC5-8A87-3EE927D75DB1}" destId="{57C67992-098A-453C-B16D-EE8B832395AC}" srcOrd="0" destOrd="0" presId="urn:microsoft.com/office/officeart/2005/8/layout/hList7"/>
    <dgm:cxn modelId="{09BDA783-4613-46A1-8F65-4A0448CD69F0}" srcId="{44A08765-F7E4-43C6-9EFF-BAF8DFE65394}" destId="{3909E3C3-96B3-4DC5-A7EB-C3911E5A5F21}" srcOrd="1" destOrd="0" parTransId="{F1923DCE-2EAC-4BC9-9121-0A4F98EFCA70}" sibTransId="{43B66966-2E5E-420C-B35F-21915F3E3389}"/>
    <dgm:cxn modelId="{89AE648E-E9B4-4BDD-9C29-6BD6E97DCEAF}" type="presOf" srcId="{59FA21B1-D521-4CFF-BE10-9D2029EC5BB9}" destId="{2CAF098B-7B7D-4835-9565-3BF1A170E302}" srcOrd="1" destOrd="0" presId="urn:microsoft.com/office/officeart/2005/8/layout/hList7"/>
    <dgm:cxn modelId="{CED87E97-20B0-4027-AA8D-C6EC9920741C}" type="presOf" srcId="{B6965AA8-24C8-4087-939A-46E930A006CA}" destId="{65A2F76C-E8DF-453A-9D23-1F2E22F0B25E}" srcOrd="0" destOrd="0" presId="urn:microsoft.com/office/officeart/2005/8/layout/hList7"/>
    <dgm:cxn modelId="{3EEC38B1-303E-4E3C-B4AA-1CB8E4A6A435}" type="presOf" srcId="{FD42CF42-B78B-496A-A4CF-A0E1FA28195B}" destId="{C70DA55C-7D06-4999-B63F-A815A6D2E895}" srcOrd="0" destOrd="0" presId="urn:microsoft.com/office/officeart/2005/8/layout/hList7"/>
    <dgm:cxn modelId="{D88014BC-C3CF-4F60-86AA-DC78A6E971F9}" srcId="{44A08765-F7E4-43C6-9EFF-BAF8DFE65394}" destId="{FD42CF42-B78B-496A-A4CF-A0E1FA28195B}" srcOrd="0" destOrd="0" parTransId="{3F82C3FF-E322-4152-81FA-6BE32EA2B1C0}" sibTransId="{FE07AF81-9DE9-4DFF-AE76-118518BEF73C}"/>
    <dgm:cxn modelId="{531185CA-DE9E-43CD-92B6-316063CE9EF1}" type="presOf" srcId="{3909E3C3-96B3-4DC5-A7EB-C3911E5A5F21}" destId="{43B1890A-FFC4-493B-A439-7C81CCFAD33A}" srcOrd="0" destOrd="0" presId="urn:microsoft.com/office/officeart/2005/8/layout/hList7"/>
    <dgm:cxn modelId="{E99D19CD-0CB0-4A7D-9C42-C70A01CFA64C}" type="presOf" srcId="{44A08765-F7E4-43C6-9EFF-BAF8DFE65394}" destId="{6F83AD53-0A39-43D3-A744-78FE2A014EF3}" srcOrd="0" destOrd="0" presId="urn:microsoft.com/office/officeart/2005/8/layout/hList7"/>
    <dgm:cxn modelId="{E5BE90CE-3EB2-47C3-A857-E693440A6F9E}" srcId="{44A08765-F7E4-43C6-9EFF-BAF8DFE65394}" destId="{59FA21B1-D521-4CFF-BE10-9D2029EC5BB9}" srcOrd="2" destOrd="0" parTransId="{2261D8C7-817D-442E-A6E0-A2AD9B3C5FBD}" sibTransId="{E01A1DFA-D511-4CC5-8A87-3EE927D75DB1}"/>
    <dgm:cxn modelId="{DD4F87EF-2135-49BE-A9BF-8A996660E876}" type="presOf" srcId="{59FA21B1-D521-4CFF-BE10-9D2029EC5BB9}" destId="{B34589A1-4995-47F1-8BFF-5613DCE3800C}" srcOrd="0" destOrd="0" presId="urn:microsoft.com/office/officeart/2005/8/layout/hList7"/>
    <dgm:cxn modelId="{DFFCBBF5-9AD3-40F7-BD10-C2A81A7C9153}" srcId="{44A08765-F7E4-43C6-9EFF-BAF8DFE65394}" destId="{B6965AA8-24C8-4087-939A-46E930A006CA}" srcOrd="4" destOrd="0" parTransId="{CD59B41E-91C0-4DD8-B7F5-30F55CEEA3D6}" sibTransId="{5BE31C2A-4E7F-4FA1-A5F4-5E5088F05DF0}"/>
    <dgm:cxn modelId="{D1284C38-BA87-4B96-BB19-E311F57257C8}" type="presParOf" srcId="{6F83AD53-0A39-43D3-A744-78FE2A014EF3}" destId="{D366EB67-2D19-4097-9479-0F3E92F7C022}" srcOrd="0" destOrd="0" presId="urn:microsoft.com/office/officeart/2005/8/layout/hList7"/>
    <dgm:cxn modelId="{050E87F0-4AB7-48BF-8323-CDCAF12B7565}" type="presParOf" srcId="{6F83AD53-0A39-43D3-A744-78FE2A014EF3}" destId="{A84A86E9-6A70-4654-B4D3-D9D893885DD9}" srcOrd="1" destOrd="0" presId="urn:microsoft.com/office/officeart/2005/8/layout/hList7"/>
    <dgm:cxn modelId="{3900E1B7-ECB3-4DF9-ADE2-E7416AB68C38}" type="presParOf" srcId="{A84A86E9-6A70-4654-B4D3-D9D893885DD9}" destId="{DDF2C506-04B5-42DE-A76F-67C8990D0B8E}" srcOrd="0" destOrd="0" presId="urn:microsoft.com/office/officeart/2005/8/layout/hList7"/>
    <dgm:cxn modelId="{B682ECFF-F7C0-42BD-9452-F99788969ECD}" type="presParOf" srcId="{DDF2C506-04B5-42DE-A76F-67C8990D0B8E}" destId="{C70DA55C-7D06-4999-B63F-A815A6D2E895}" srcOrd="0" destOrd="0" presId="urn:microsoft.com/office/officeart/2005/8/layout/hList7"/>
    <dgm:cxn modelId="{8F7F7A7F-2EC5-425B-9EF1-05D9B1137CEF}" type="presParOf" srcId="{DDF2C506-04B5-42DE-A76F-67C8990D0B8E}" destId="{365AD9F7-C45A-4381-A85F-B48431711D46}" srcOrd="1" destOrd="0" presId="urn:microsoft.com/office/officeart/2005/8/layout/hList7"/>
    <dgm:cxn modelId="{52A49AA1-BAEE-4BFB-9A46-A0183BFA937B}" type="presParOf" srcId="{DDF2C506-04B5-42DE-A76F-67C8990D0B8E}" destId="{E7B060D9-B73C-423F-8F45-51808B97D7C7}" srcOrd="2" destOrd="0" presId="urn:microsoft.com/office/officeart/2005/8/layout/hList7"/>
    <dgm:cxn modelId="{B9B7D150-F2CB-4204-8AC7-5209FB65B28B}" type="presParOf" srcId="{DDF2C506-04B5-42DE-A76F-67C8990D0B8E}" destId="{99B33E46-1FAF-4D36-AE6C-6C6A6E1A841D}" srcOrd="3" destOrd="0" presId="urn:microsoft.com/office/officeart/2005/8/layout/hList7"/>
    <dgm:cxn modelId="{B7B8377A-2244-421E-8ED6-6D5C108DD52A}" type="presParOf" srcId="{A84A86E9-6A70-4654-B4D3-D9D893885DD9}" destId="{59372D6D-D37C-498D-9E76-51AE5709E252}" srcOrd="1" destOrd="0" presId="urn:microsoft.com/office/officeart/2005/8/layout/hList7"/>
    <dgm:cxn modelId="{65A15862-23C4-4EF5-BF45-277851DFEF52}" type="presParOf" srcId="{A84A86E9-6A70-4654-B4D3-D9D893885DD9}" destId="{966F3612-5080-46BC-96B5-F026B31D1194}" srcOrd="2" destOrd="0" presId="urn:microsoft.com/office/officeart/2005/8/layout/hList7"/>
    <dgm:cxn modelId="{32292651-CFD4-41CE-95CC-3725FEDFCBD1}" type="presParOf" srcId="{966F3612-5080-46BC-96B5-F026B31D1194}" destId="{43B1890A-FFC4-493B-A439-7C81CCFAD33A}" srcOrd="0" destOrd="0" presId="urn:microsoft.com/office/officeart/2005/8/layout/hList7"/>
    <dgm:cxn modelId="{E9AA66E5-E433-4F53-92DA-EF1963F1FA54}" type="presParOf" srcId="{966F3612-5080-46BC-96B5-F026B31D1194}" destId="{0C2687F7-3C82-4D31-83A1-C18A30DC5F5B}" srcOrd="1" destOrd="0" presId="urn:microsoft.com/office/officeart/2005/8/layout/hList7"/>
    <dgm:cxn modelId="{76A50316-F52A-45C4-81A0-2E85A05564FC}" type="presParOf" srcId="{966F3612-5080-46BC-96B5-F026B31D1194}" destId="{0C5B554B-B218-4C47-ABDF-946E8A7F2100}" srcOrd="2" destOrd="0" presId="urn:microsoft.com/office/officeart/2005/8/layout/hList7"/>
    <dgm:cxn modelId="{2734CCCB-4C7D-4A5D-916B-695D6F37B729}" type="presParOf" srcId="{966F3612-5080-46BC-96B5-F026B31D1194}" destId="{1A5DCBBF-959C-4194-A186-9C7AFF31F86A}" srcOrd="3" destOrd="0" presId="urn:microsoft.com/office/officeart/2005/8/layout/hList7"/>
    <dgm:cxn modelId="{542A333E-5E4F-4D67-9393-3135AECED833}" type="presParOf" srcId="{A84A86E9-6A70-4654-B4D3-D9D893885DD9}" destId="{89FDCA1E-4761-405E-9E60-E70CD5CECE75}" srcOrd="3" destOrd="0" presId="urn:microsoft.com/office/officeart/2005/8/layout/hList7"/>
    <dgm:cxn modelId="{F38E9CD8-0419-429E-A50D-C7B9D92A6A5A}" type="presParOf" srcId="{A84A86E9-6A70-4654-B4D3-D9D893885DD9}" destId="{CBB20776-744A-46B8-A7FC-86CA73644E08}" srcOrd="4" destOrd="0" presId="urn:microsoft.com/office/officeart/2005/8/layout/hList7"/>
    <dgm:cxn modelId="{D5250219-1C63-4F98-B00B-E15478C11860}" type="presParOf" srcId="{CBB20776-744A-46B8-A7FC-86CA73644E08}" destId="{B34589A1-4995-47F1-8BFF-5613DCE3800C}" srcOrd="0" destOrd="0" presId="urn:microsoft.com/office/officeart/2005/8/layout/hList7"/>
    <dgm:cxn modelId="{D0E46751-15D2-4FCA-859D-707ACA77C543}" type="presParOf" srcId="{CBB20776-744A-46B8-A7FC-86CA73644E08}" destId="{2CAF098B-7B7D-4835-9565-3BF1A170E302}" srcOrd="1" destOrd="0" presId="urn:microsoft.com/office/officeart/2005/8/layout/hList7"/>
    <dgm:cxn modelId="{E8732D43-A070-4D1B-BFAF-56557E73B8CB}" type="presParOf" srcId="{CBB20776-744A-46B8-A7FC-86CA73644E08}" destId="{6BE9D559-7D92-4673-9970-4A1BCD44793B}" srcOrd="2" destOrd="0" presId="urn:microsoft.com/office/officeart/2005/8/layout/hList7"/>
    <dgm:cxn modelId="{77CDF6C1-DA1D-41CE-8305-8E871680F465}" type="presParOf" srcId="{CBB20776-744A-46B8-A7FC-86CA73644E08}" destId="{BDBEF327-12DE-4114-9A29-FFC3EB402B0D}" srcOrd="3" destOrd="0" presId="urn:microsoft.com/office/officeart/2005/8/layout/hList7"/>
    <dgm:cxn modelId="{E7B45B5B-1CFA-4415-9604-C96A2019E6EC}" type="presParOf" srcId="{A84A86E9-6A70-4654-B4D3-D9D893885DD9}" destId="{57C67992-098A-453C-B16D-EE8B832395AC}" srcOrd="5" destOrd="0" presId="urn:microsoft.com/office/officeart/2005/8/layout/hList7"/>
    <dgm:cxn modelId="{AB2523C1-7528-47D8-9B98-4B0980D17C5E}" type="presParOf" srcId="{A84A86E9-6A70-4654-B4D3-D9D893885DD9}" destId="{60789AF8-7474-41C5-B399-D62FADA771A2}" srcOrd="6" destOrd="0" presId="urn:microsoft.com/office/officeart/2005/8/layout/hList7"/>
    <dgm:cxn modelId="{5CE41CA6-7103-485C-A8DC-EFC88F49103B}" type="presParOf" srcId="{60789AF8-7474-41C5-B399-D62FADA771A2}" destId="{7C24639E-9874-4C82-9DDE-E29E60551F57}" srcOrd="0" destOrd="0" presId="urn:microsoft.com/office/officeart/2005/8/layout/hList7"/>
    <dgm:cxn modelId="{97ABA046-BE04-44F9-BA81-8B0D3673F48B}" type="presParOf" srcId="{60789AF8-7474-41C5-B399-D62FADA771A2}" destId="{58607EA3-8A5A-4230-ABEE-EFB39FA0B4DC}" srcOrd="1" destOrd="0" presId="urn:microsoft.com/office/officeart/2005/8/layout/hList7"/>
    <dgm:cxn modelId="{EBAFA527-94A9-401A-87A5-B79441C8910A}" type="presParOf" srcId="{60789AF8-7474-41C5-B399-D62FADA771A2}" destId="{DC541E3E-DD73-45A1-8D29-E84E7161126B}" srcOrd="2" destOrd="0" presId="urn:microsoft.com/office/officeart/2005/8/layout/hList7"/>
    <dgm:cxn modelId="{74468E61-D5A5-49AD-B04C-BDEF5A18A9EE}" type="presParOf" srcId="{60789AF8-7474-41C5-B399-D62FADA771A2}" destId="{7D1B2935-4BDF-4499-9748-91994EA2C14B}" srcOrd="3" destOrd="0" presId="urn:microsoft.com/office/officeart/2005/8/layout/hList7"/>
    <dgm:cxn modelId="{1D5F410D-D9E1-4502-809D-912D474D9991}" type="presParOf" srcId="{A84A86E9-6A70-4654-B4D3-D9D893885DD9}" destId="{98F1BC22-5EE9-4C74-9D56-EF77E7AACF17}" srcOrd="7" destOrd="0" presId="urn:microsoft.com/office/officeart/2005/8/layout/hList7"/>
    <dgm:cxn modelId="{F8442981-E8BD-4867-BA96-DA9C02BFBB16}" type="presParOf" srcId="{A84A86E9-6A70-4654-B4D3-D9D893885DD9}" destId="{2DBCACAE-45D7-4A48-8B74-9109130B6DAD}" srcOrd="8" destOrd="0" presId="urn:microsoft.com/office/officeart/2005/8/layout/hList7"/>
    <dgm:cxn modelId="{476A580B-3C6E-44E7-8CBC-3AF7474E18B9}" type="presParOf" srcId="{2DBCACAE-45D7-4A48-8B74-9109130B6DAD}" destId="{65A2F76C-E8DF-453A-9D23-1F2E22F0B25E}" srcOrd="0" destOrd="0" presId="urn:microsoft.com/office/officeart/2005/8/layout/hList7"/>
    <dgm:cxn modelId="{D4F61AFA-B97F-45CC-8331-21F001DB9D70}" type="presParOf" srcId="{2DBCACAE-45D7-4A48-8B74-9109130B6DAD}" destId="{B0DB6F3F-69EE-440D-854E-6431490F47EE}" srcOrd="1" destOrd="0" presId="urn:microsoft.com/office/officeart/2005/8/layout/hList7"/>
    <dgm:cxn modelId="{5A51AD82-D33D-4216-A048-E3C8D06CEE0A}" type="presParOf" srcId="{2DBCACAE-45D7-4A48-8B74-9109130B6DAD}" destId="{45BAFF9E-8E76-4DEE-BD9F-3E7DC019D312}" srcOrd="2" destOrd="0" presId="urn:microsoft.com/office/officeart/2005/8/layout/hList7"/>
    <dgm:cxn modelId="{EF8ED0C6-F332-4F2A-8150-166C1067E4A7}" type="presParOf" srcId="{2DBCACAE-45D7-4A48-8B74-9109130B6DAD}" destId="{978573F7-6626-4591-A0F9-59037E19D40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61B00-E251-42A6-A319-771458A3B850}" type="doc">
      <dgm:prSet loTypeId="urn:microsoft.com/office/officeart/2005/8/layout/hList7" loCatId="list" qsTypeId="urn:microsoft.com/office/officeart/2005/8/quickstyle/simple1" qsCatId="simple" csTypeId="urn:microsoft.com/office/officeart/2005/8/colors/colorful5" csCatId="colorful" phldr="1"/>
      <dgm:spPr/>
    </dgm:pt>
    <dgm:pt modelId="{4906FEFD-4A71-4DAB-AA01-DA4987AEEC34}">
      <dgm:prSet phldrT="[Texto]" custT="1"/>
      <dgm:spPr/>
      <dgm:t>
        <a:bodyPr/>
        <a:lstStyle/>
        <a:p>
          <a:r>
            <a:rPr lang="es-EC" sz="1400" b="1" dirty="0">
              <a:latin typeface="Arial" panose="020B0604020202020204" pitchFamily="34" charset="0"/>
              <a:cs typeface="Arial" panose="020B0604020202020204" pitchFamily="34" charset="0"/>
            </a:rPr>
            <a:t>Marzo 2019</a:t>
          </a:r>
        </a:p>
        <a:p>
          <a:endParaRPr lang="es-EC" sz="14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Elaboración del documento político de la NDC</a:t>
          </a:r>
        </a:p>
      </dgm:t>
    </dgm:pt>
    <dgm:pt modelId="{A41845F1-736A-48A2-86F7-5299119FBC8C}" type="parTrans" cxnId="{4FA0F554-A8A9-4363-BA41-6C223BDBC57C}">
      <dgm:prSet/>
      <dgm:spPr/>
      <dgm:t>
        <a:bodyPr/>
        <a:lstStyle/>
        <a:p>
          <a:endParaRPr lang="es-EC" sz="1200" b="1">
            <a:solidFill>
              <a:schemeClr val="tx1"/>
            </a:solidFill>
          </a:endParaRPr>
        </a:p>
      </dgm:t>
    </dgm:pt>
    <dgm:pt modelId="{364A268E-7BDE-46F7-8BAC-CAABFD8BA90F}" type="sibTrans" cxnId="{4FA0F554-A8A9-4363-BA41-6C223BDBC57C}">
      <dgm:prSet/>
      <dgm:spPr/>
      <dgm:t>
        <a:bodyPr/>
        <a:lstStyle/>
        <a:p>
          <a:endParaRPr lang="es-EC" sz="1200" b="1">
            <a:solidFill>
              <a:schemeClr val="tx1"/>
            </a:solidFill>
          </a:endParaRPr>
        </a:p>
      </dgm:t>
    </dgm:pt>
    <dgm:pt modelId="{647FE306-BB84-4FE6-98D9-50ABB4417F7A}">
      <dgm:prSet phldrT="[Texto]" custT="1"/>
      <dgm:spPr/>
      <dgm:t>
        <a:bodyPr/>
        <a:lstStyle/>
        <a:p>
          <a:r>
            <a:rPr lang="es-EC" sz="1400" b="1" dirty="0">
              <a:latin typeface="Arial" panose="020B0604020202020204" pitchFamily="34" charset="0"/>
              <a:cs typeface="Arial" panose="020B0604020202020204" pitchFamily="34" charset="0"/>
            </a:rPr>
            <a:t>Marzo 2019</a:t>
          </a:r>
        </a:p>
        <a:p>
          <a:endParaRPr lang="es-EC" sz="1400" b="1" dirty="0">
            <a:latin typeface="Arial" panose="020B0604020202020204" pitchFamily="34" charset="0"/>
            <a:cs typeface="Arial" panose="020B0604020202020204" pitchFamily="34" charset="0"/>
          </a:endParaRPr>
        </a:p>
        <a:p>
          <a:r>
            <a:rPr lang="es-EC" sz="1400" b="1" dirty="0">
              <a:latin typeface="Arial" panose="020B0604020202020204" pitchFamily="34" charset="0"/>
              <a:cs typeface="Arial" panose="020B0604020202020204" pitchFamily="34" charset="0"/>
            </a:rPr>
            <a:t>Validación del documento político  de la NDC por el CICC</a:t>
          </a:r>
          <a:endParaRPr lang="es-EC" sz="1400" b="1" dirty="0"/>
        </a:p>
      </dgm:t>
    </dgm:pt>
    <dgm:pt modelId="{B8023C32-A0E8-498A-AD34-418606931AD2}" type="parTrans" cxnId="{4DEF623F-ACF5-4A01-B75D-4C4EB93D2CB8}">
      <dgm:prSet/>
      <dgm:spPr/>
      <dgm:t>
        <a:bodyPr/>
        <a:lstStyle/>
        <a:p>
          <a:endParaRPr lang="es-EC" sz="1200" b="1">
            <a:solidFill>
              <a:schemeClr val="tx1"/>
            </a:solidFill>
          </a:endParaRPr>
        </a:p>
      </dgm:t>
    </dgm:pt>
    <dgm:pt modelId="{28C20B28-A83A-4772-A9BF-3E76A2ECA8AE}" type="sibTrans" cxnId="{4DEF623F-ACF5-4A01-B75D-4C4EB93D2CB8}">
      <dgm:prSet/>
      <dgm:spPr/>
      <dgm:t>
        <a:bodyPr/>
        <a:lstStyle/>
        <a:p>
          <a:endParaRPr lang="es-EC" sz="1200" b="1">
            <a:solidFill>
              <a:schemeClr val="tx1"/>
            </a:solidFill>
          </a:endParaRPr>
        </a:p>
      </dgm:t>
    </dgm:pt>
    <dgm:pt modelId="{E3DBAF9B-FEF6-4C0E-B66F-CBBAA9EA2DE7}">
      <dgm:prSet phldrT="[Texto]" custT="1"/>
      <dgm:spPr/>
      <dgm:t>
        <a:bodyPr/>
        <a:lstStyle/>
        <a:p>
          <a:r>
            <a:rPr lang="es-EC" sz="1400" b="1" dirty="0">
              <a:latin typeface="Arial" panose="020B0604020202020204" pitchFamily="34" charset="0"/>
              <a:cs typeface="Arial" panose="020B0604020202020204" pitchFamily="34" charset="0"/>
            </a:rPr>
            <a:t>Presentación de la Contribución Determinada a Nivel Nacional de Ecuador (NDC) ante la CMNUCC</a:t>
          </a:r>
        </a:p>
      </dgm:t>
    </dgm:pt>
    <dgm:pt modelId="{E9109D61-E1DD-400E-890B-8B9717DCBA7B}" type="parTrans" cxnId="{041E40EA-A3B0-4566-92FA-5C0CBE519825}">
      <dgm:prSet/>
      <dgm:spPr/>
      <dgm:t>
        <a:bodyPr/>
        <a:lstStyle/>
        <a:p>
          <a:endParaRPr lang="es-EC" sz="1200" b="1">
            <a:solidFill>
              <a:schemeClr val="tx1"/>
            </a:solidFill>
          </a:endParaRPr>
        </a:p>
      </dgm:t>
    </dgm:pt>
    <dgm:pt modelId="{E1B952ED-813A-411B-9D60-039B31C3D245}" type="sibTrans" cxnId="{041E40EA-A3B0-4566-92FA-5C0CBE519825}">
      <dgm:prSet/>
      <dgm:spPr/>
      <dgm:t>
        <a:bodyPr/>
        <a:lstStyle/>
        <a:p>
          <a:endParaRPr lang="es-EC" sz="1200" b="1">
            <a:solidFill>
              <a:schemeClr val="tx1"/>
            </a:solidFill>
          </a:endParaRPr>
        </a:p>
      </dgm:t>
    </dgm:pt>
    <dgm:pt modelId="{D961958A-47FB-4184-AD79-7748BB441F24}" type="pres">
      <dgm:prSet presAssocID="{91861B00-E251-42A6-A319-771458A3B850}" presName="Name0" presStyleCnt="0">
        <dgm:presLayoutVars>
          <dgm:dir/>
          <dgm:resizeHandles val="exact"/>
        </dgm:presLayoutVars>
      </dgm:prSet>
      <dgm:spPr/>
    </dgm:pt>
    <dgm:pt modelId="{5A1C9F4F-DB1F-4850-9510-4D07739898EE}" type="pres">
      <dgm:prSet presAssocID="{91861B00-E251-42A6-A319-771458A3B850}" presName="fgShape" presStyleLbl="fgShp" presStyleIdx="0" presStyleCnt="1" custScaleX="1270" custScaleY="118870"/>
      <dgm:spPr>
        <a:noFill/>
        <a:ln>
          <a:noFill/>
        </a:ln>
      </dgm:spPr>
    </dgm:pt>
    <dgm:pt modelId="{B89F893F-B858-4E49-B658-32014CE15301}" type="pres">
      <dgm:prSet presAssocID="{91861B00-E251-42A6-A319-771458A3B850}" presName="linComp" presStyleCnt="0"/>
      <dgm:spPr/>
    </dgm:pt>
    <dgm:pt modelId="{EC1BF853-CEDD-4F4F-86C8-DFBDB5820AAF}" type="pres">
      <dgm:prSet presAssocID="{4906FEFD-4A71-4DAB-AA01-DA4987AEEC34}" presName="compNode" presStyleCnt="0"/>
      <dgm:spPr/>
    </dgm:pt>
    <dgm:pt modelId="{DF1D0C61-4689-4339-8839-92CCF0673189}" type="pres">
      <dgm:prSet presAssocID="{4906FEFD-4A71-4DAB-AA01-DA4987AEEC34}" presName="bkgdShape" presStyleLbl="node1" presStyleIdx="0" presStyleCnt="3" custLinFactNeighborX="-725" custLinFactNeighborY="-983"/>
      <dgm:spPr/>
    </dgm:pt>
    <dgm:pt modelId="{09736984-4A47-4FBB-85DC-D254EFFD008B}" type="pres">
      <dgm:prSet presAssocID="{4906FEFD-4A71-4DAB-AA01-DA4987AEEC34}" presName="nodeTx" presStyleLbl="node1" presStyleIdx="0" presStyleCnt="3">
        <dgm:presLayoutVars>
          <dgm:bulletEnabled val="1"/>
        </dgm:presLayoutVars>
      </dgm:prSet>
      <dgm:spPr/>
    </dgm:pt>
    <dgm:pt modelId="{7E1F75CF-A903-4640-9E50-58AB749FF8C0}" type="pres">
      <dgm:prSet presAssocID="{4906FEFD-4A71-4DAB-AA01-DA4987AEEC34}" presName="invisiNode" presStyleLbl="node1" presStyleIdx="0" presStyleCnt="3"/>
      <dgm:spPr/>
    </dgm:pt>
    <dgm:pt modelId="{8224C222-D34D-4562-BC5F-10011C0AD512}" type="pres">
      <dgm:prSet presAssocID="{4906FEFD-4A71-4DAB-AA01-DA4987AEEC34}" presName="imagNode" presStyleLbl="fgImgPlace1" presStyleIdx="0" presStyleCnt="3"/>
      <dgm:spPr>
        <a:blipFill rotWithShape="1">
          <a:blip xmlns:r="http://schemas.openxmlformats.org/officeDocument/2006/relationships" r:embed="rId1"/>
          <a:stretch>
            <a:fillRect/>
          </a:stretch>
        </a:blipFill>
      </dgm:spPr>
    </dgm:pt>
    <dgm:pt modelId="{2D1FDE8B-7F27-4D82-BF7F-8FF48B2CB957}" type="pres">
      <dgm:prSet presAssocID="{364A268E-7BDE-46F7-8BAC-CAABFD8BA90F}" presName="sibTrans" presStyleLbl="sibTrans2D1" presStyleIdx="0" presStyleCnt="0"/>
      <dgm:spPr/>
    </dgm:pt>
    <dgm:pt modelId="{81283477-3E43-4B04-9163-3C1F317098D2}" type="pres">
      <dgm:prSet presAssocID="{647FE306-BB84-4FE6-98D9-50ABB4417F7A}" presName="compNode" presStyleCnt="0"/>
      <dgm:spPr/>
    </dgm:pt>
    <dgm:pt modelId="{814DFA84-36CA-48A3-897E-F667654B6BA9}" type="pres">
      <dgm:prSet presAssocID="{647FE306-BB84-4FE6-98D9-50ABB4417F7A}" presName="bkgdShape" presStyleLbl="node1" presStyleIdx="1" presStyleCnt="3" custLinFactNeighborX="-1347"/>
      <dgm:spPr/>
    </dgm:pt>
    <dgm:pt modelId="{FC2B1ED6-B15F-4DD2-87E1-1461AC472553}" type="pres">
      <dgm:prSet presAssocID="{647FE306-BB84-4FE6-98D9-50ABB4417F7A}" presName="nodeTx" presStyleLbl="node1" presStyleIdx="1" presStyleCnt="3">
        <dgm:presLayoutVars>
          <dgm:bulletEnabled val="1"/>
        </dgm:presLayoutVars>
      </dgm:prSet>
      <dgm:spPr/>
    </dgm:pt>
    <dgm:pt modelId="{FAA2809F-6A28-456C-9B1A-D4E982450CE9}" type="pres">
      <dgm:prSet presAssocID="{647FE306-BB84-4FE6-98D9-50ABB4417F7A}" presName="invisiNode" presStyleLbl="node1" presStyleIdx="1" presStyleCnt="3"/>
      <dgm:spPr/>
    </dgm:pt>
    <dgm:pt modelId="{67DFB34D-B17A-4236-BB46-99931958B677}" type="pres">
      <dgm:prSet presAssocID="{647FE306-BB84-4FE6-98D9-50ABB4417F7A}" presName="imagNode" presStyleLbl="fgImgPlace1" presStyleIdx="1" presStyleCnt="3"/>
      <dgm:spPr>
        <a:blipFill rotWithShape="1">
          <a:blip xmlns:r="http://schemas.openxmlformats.org/officeDocument/2006/relationships" r:embed="rId2"/>
          <a:stretch>
            <a:fillRect/>
          </a:stretch>
        </a:blipFill>
      </dgm:spPr>
    </dgm:pt>
    <dgm:pt modelId="{203024B3-F378-499C-86A5-E3D8384C05A0}" type="pres">
      <dgm:prSet presAssocID="{28C20B28-A83A-4772-A9BF-3E76A2ECA8AE}" presName="sibTrans" presStyleLbl="sibTrans2D1" presStyleIdx="0" presStyleCnt="0"/>
      <dgm:spPr/>
    </dgm:pt>
    <dgm:pt modelId="{8105FBF6-CDF9-4742-97B7-3841FDF882E3}" type="pres">
      <dgm:prSet presAssocID="{E3DBAF9B-FEF6-4C0E-B66F-CBBAA9EA2DE7}" presName="compNode" presStyleCnt="0"/>
      <dgm:spPr/>
    </dgm:pt>
    <dgm:pt modelId="{E5DB6267-6514-41D0-ADCC-F32DD63950AF}" type="pres">
      <dgm:prSet presAssocID="{E3DBAF9B-FEF6-4C0E-B66F-CBBAA9EA2DE7}" presName="bkgdShape" presStyleLbl="node1" presStyleIdx="2" presStyleCnt="3" custLinFactNeighborX="467"/>
      <dgm:spPr/>
    </dgm:pt>
    <dgm:pt modelId="{B56431B0-16A8-429F-8FA1-1805D3289E3B}" type="pres">
      <dgm:prSet presAssocID="{E3DBAF9B-FEF6-4C0E-B66F-CBBAA9EA2DE7}" presName="nodeTx" presStyleLbl="node1" presStyleIdx="2" presStyleCnt="3">
        <dgm:presLayoutVars>
          <dgm:bulletEnabled val="1"/>
        </dgm:presLayoutVars>
      </dgm:prSet>
      <dgm:spPr/>
    </dgm:pt>
    <dgm:pt modelId="{2A705756-7114-4C83-B8DF-D30FFD1ABBCE}" type="pres">
      <dgm:prSet presAssocID="{E3DBAF9B-FEF6-4C0E-B66F-CBBAA9EA2DE7}" presName="invisiNode" presStyleLbl="node1" presStyleIdx="2" presStyleCnt="3"/>
      <dgm:spPr/>
    </dgm:pt>
    <dgm:pt modelId="{D8126EFD-584B-451B-80C3-BD5D242B8BAA}" type="pres">
      <dgm:prSet presAssocID="{E3DBAF9B-FEF6-4C0E-B66F-CBBAA9EA2DE7}" presName="imagNode" presStyleLbl="fgImgPlace1" presStyleIdx="2" presStyleCnt="3"/>
      <dgm:spPr>
        <a:blipFill rotWithShape="1">
          <a:blip xmlns:r="http://schemas.openxmlformats.org/officeDocument/2006/relationships" r:embed="rId3"/>
          <a:srcRect/>
          <a:stretch>
            <a:fillRect/>
          </a:stretch>
        </a:blipFill>
      </dgm:spPr>
    </dgm:pt>
  </dgm:ptLst>
  <dgm:cxnLst>
    <dgm:cxn modelId="{9B004022-4B1F-40E0-962C-C0FAC93761F0}" type="presOf" srcId="{28C20B28-A83A-4772-A9BF-3E76A2ECA8AE}" destId="{203024B3-F378-499C-86A5-E3D8384C05A0}" srcOrd="0" destOrd="0" presId="urn:microsoft.com/office/officeart/2005/8/layout/hList7"/>
    <dgm:cxn modelId="{087EF12D-C743-4B98-971D-D27C5AD07665}" type="presOf" srcId="{647FE306-BB84-4FE6-98D9-50ABB4417F7A}" destId="{FC2B1ED6-B15F-4DD2-87E1-1461AC472553}" srcOrd="1" destOrd="0" presId="urn:microsoft.com/office/officeart/2005/8/layout/hList7"/>
    <dgm:cxn modelId="{66A60530-C6BA-46D6-A36B-479C7B635347}" type="presOf" srcId="{E3DBAF9B-FEF6-4C0E-B66F-CBBAA9EA2DE7}" destId="{E5DB6267-6514-41D0-ADCC-F32DD63950AF}" srcOrd="0" destOrd="0" presId="urn:microsoft.com/office/officeart/2005/8/layout/hList7"/>
    <dgm:cxn modelId="{4DEF623F-ACF5-4A01-B75D-4C4EB93D2CB8}" srcId="{91861B00-E251-42A6-A319-771458A3B850}" destId="{647FE306-BB84-4FE6-98D9-50ABB4417F7A}" srcOrd="1" destOrd="0" parTransId="{B8023C32-A0E8-498A-AD34-418606931AD2}" sibTransId="{28C20B28-A83A-4772-A9BF-3E76A2ECA8AE}"/>
    <dgm:cxn modelId="{4FA0F554-A8A9-4363-BA41-6C223BDBC57C}" srcId="{91861B00-E251-42A6-A319-771458A3B850}" destId="{4906FEFD-4A71-4DAB-AA01-DA4987AEEC34}" srcOrd="0" destOrd="0" parTransId="{A41845F1-736A-48A2-86F7-5299119FBC8C}" sibTransId="{364A268E-7BDE-46F7-8BAC-CAABFD8BA90F}"/>
    <dgm:cxn modelId="{4BA39C83-4E79-45A0-A364-468DED258CBB}" type="presOf" srcId="{E3DBAF9B-FEF6-4C0E-B66F-CBBAA9EA2DE7}" destId="{B56431B0-16A8-429F-8FA1-1805D3289E3B}" srcOrd="1" destOrd="0" presId="urn:microsoft.com/office/officeart/2005/8/layout/hList7"/>
    <dgm:cxn modelId="{5B32DA85-2C1F-4DE8-AC50-9FA8B4957E90}" type="presOf" srcId="{364A268E-7BDE-46F7-8BAC-CAABFD8BA90F}" destId="{2D1FDE8B-7F27-4D82-BF7F-8FF48B2CB957}" srcOrd="0" destOrd="0" presId="urn:microsoft.com/office/officeart/2005/8/layout/hList7"/>
    <dgm:cxn modelId="{0A6C3C8B-0CF2-42E0-A047-8BD16E7F425B}" type="presOf" srcId="{647FE306-BB84-4FE6-98D9-50ABB4417F7A}" destId="{814DFA84-36CA-48A3-897E-F667654B6BA9}" srcOrd="0" destOrd="0" presId="urn:microsoft.com/office/officeart/2005/8/layout/hList7"/>
    <dgm:cxn modelId="{908F848C-8EA5-4A66-A159-238060470129}" type="presOf" srcId="{4906FEFD-4A71-4DAB-AA01-DA4987AEEC34}" destId="{09736984-4A47-4FBB-85DC-D254EFFD008B}" srcOrd="1" destOrd="0" presId="urn:microsoft.com/office/officeart/2005/8/layout/hList7"/>
    <dgm:cxn modelId="{AFBEB6A4-51ED-410A-932D-7B5BC023D463}" type="presOf" srcId="{91861B00-E251-42A6-A319-771458A3B850}" destId="{D961958A-47FB-4184-AD79-7748BB441F24}" srcOrd="0" destOrd="0" presId="urn:microsoft.com/office/officeart/2005/8/layout/hList7"/>
    <dgm:cxn modelId="{2178F3B8-859E-482C-BFFC-B4FEAE40B51E}" type="presOf" srcId="{4906FEFD-4A71-4DAB-AA01-DA4987AEEC34}" destId="{DF1D0C61-4689-4339-8839-92CCF0673189}" srcOrd="0" destOrd="0" presId="urn:microsoft.com/office/officeart/2005/8/layout/hList7"/>
    <dgm:cxn modelId="{041E40EA-A3B0-4566-92FA-5C0CBE519825}" srcId="{91861B00-E251-42A6-A319-771458A3B850}" destId="{E3DBAF9B-FEF6-4C0E-B66F-CBBAA9EA2DE7}" srcOrd="2" destOrd="0" parTransId="{E9109D61-E1DD-400E-890B-8B9717DCBA7B}" sibTransId="{E1B952ED-813A-411B-9D60-039B31C3D245}"/>
    <dgm:cxn modelId="{7075D12D-21F2-4522-A3D4-EFB5FCBD49BA}" type="presParOf" srcId="{D961958A-47FB-4184-AD79-7748BB441F24}" destId="{5A1C9F4F-DB1F-4850-9510-4D07739898EE}" srcOrd="0" destOrd="0" presId="urn:microsoft.com/office/officeart/2005/8/layout/hList7"/>
    <dgm:cxn modelId="{9C6A9915-9FAA-4996-8D30-DA1512C64EB9}" type="presParOf" srcId="{D961958A-47FB-4184-AD79-7748BB441F24}" destId="{B89F893F-B858-4E49-B658-32014CE15301}" srcOrd="1" destOrd="0" presId="urn:microsoft.com/office/officeart/2005/8/layout/hList7"/>
    <dgm:cxn modelId="{A10B1584-D0D0-4ABC-B2E2-4D03F4D41265}" type="presParOf" srcId="{B89F893F-B858-4E49-B658-32014CE15301}" destId="{EC1BF853-CEDD-4F4F-86C8-DFBDB5820AAF}" srcOrd="0" destOrd="0" presId="urn:microsoft.com/office/officeart/2005/8/layout/hList7"/>
    <dgm:cxn modelId="{534AD6C7-129F-4D01-8564-1AF182D2B5FA}" type="presParOf" srcId="{EC1BF853-CEDD-4F4F-86C8-DFBDB5820AAF}" destId="{DF1D0C61-4689-4339-8839-92CCF0673189}" srcOrd="0" destOrd="0" presId="urn:microsoft.com/office/officeart/2005/8/layout/hList7"/>
    <dgm:cxn modelId="{7C282D1A-E9A5-4211-B44F-27E41D1E66ED}" type="presParOf" srcId="{EC1BF853-CEDD-4F4F-86C8-DFBDB5820AAF}" destId="{09736984-4A47-4FBB-85DC-D254EFFD008B}" srcOrd="1" destOrd="0" presId="urn:microsoft.com/office/officeart/2005/8/layout/hList7"/>
    <dgm:cxn modelId="{E362E1E2-D81E-49B0-85A9-1736DB1465E9}" type="presParOf" srcId="{EC1BF853-CEDD-4F4F-86C8-DFBDB5820AAF}" destId="{7E1F75CF-A903-4640-9E50-58AB749FF8C0}" srcOrd="2" destOrd="0" presId="urn:microsoft.com/office/officeart/2005/8/layout/hList7"/>
    <dgm:cxn modelId="{D01F4B76-2321-4BDF-BD67-50308FFA6C07}" type="presParOf" srcId="{EC1BF853-CEDD-4F4F-86C8-DFBDB5820AAF}" destId="{8224C222-D34D-4562-BC5F-10011C0AD512}" srcOrd="3" destOrd="0" presId="urn:microsoft.com/office/officeart/2005/8/layout/hList7"/>
    <dgm:cxn modelId="{B2E9FA30-CB4D-4082-BA0F-811C0CD0DB11}" type="presParOf" srcId="{B89F893F-B858-4E49-B658-32014CE15301}" destId="{2D1FDE8B-7F27-4D82-BF7F-8FF48B2CB957}" srcOrd="1" destOrd="0" presId="urn:microsoft.com/office/officeart/2005/8/layout/hList7"/>
    <dgm:cxn modelId="{860C3296-34C2-4EDE-8F4B-0F1F9545F23B}" type="presParOf" srcId="{B89F893F-B858-4E49-B658-32014CE15301}" destId="{81283477-3E43-4B04-9163-3C1F317098D2}" srcOrd="2" destOrd="0" presId="urn:microsoft.com/office/officeart/2005/8/layout/hList7"/>
    <dgm:cxn modelId="{EB1EAC51-058D-4F85-A4A5-7883AC117293}" type="presParOf" srcId="{81283477-3E43-4B04-9163-3C1F317098D2}" destId="{814DFA84-36CA-48A3-897E-F667654B6BA9}" srcOrd="0" destOrd="0" presId="urn:microsoft.com/office/officeart/2005/8/layout/hList7"/>
    <dgm:cxn modelId="{509E0DA1-999F-4B1D-A5C2-19E22B5279E3}" type="presParOf" srcId="{81283477-3E43-4B04-9163-3C1F317098D2}" destId="{FC2B1ED6-B15F-4DD2-87E1-1461AC472553}" srcOrd="1" destOrd="0" presId="urn:microsoft.com/office/officeart/2005/8/layout/hList7"/>
    <dgm:cxn modelId="{B5502412-6A91-4866-884C-116DB3880F60}" type="presParOf" srcId="{81283477-3E43-4B04-9163-3C1F317098D2}" destId="{FAA2809F-6A28-456C-9B1A-D4E982450CE9}" srcOrd="2" destOrd="0" presId="urn:microsoft.com/office/officeart/2005/8/layout/hList7"/>
    <dgm:cxn modelId="{C14F0A99-7932-42F5-A5B9-5AA68185FA5F}" type="presParOf" srcId="{81283477-3E43-4B04-9163-3C1F317098D2}" destId="{67DFB34D-B17A-4236-BB46-99931958B677}" srcOrd="3" destOrd="0" presId="urn:microsoft.com/office/officeart/2005/8/layout/hList7"/>
    <dgm:cxn modelId="{CEF6F127-92B3-4E78-8EE6-FC8177198673}" type="presParOf" srcId="{B89F893F-B858-4E49-B658-32014CE15301}" destId="{203024B3-F378-499C-86A5-E3D8384C05A0}" srcOrd="3" destOrd="0" presId="urn:microsoft.com/office/officeart/2005/8/layout/hList7"/>
    <dgm:cxn modelId="{80BE794F-EB52-4491-ACE4-46954A18B4FD}" type="presParOf" srcId="{B89F893F-B858-4E49-B658-32014CE15301}" destId="{8105FBF6-CDF9-4742-97B7-3841FDF882E3}" srcOrd="4" destOrd="0" presId="urn:microsoft.com/office/officeart/2005/8/layout/hList7"/>
    <dgm:cxn modelId="{0AB4A01D-E5A8-4B10-A6E8-DF85C9C3F6B1}" type="presParOf" srcId="{8105FBF6-CDF9-4742-97B7-3841FDF882E3}" destId="{E5DB6267-6514-41D0-ADCC-F32DD63950AF}" srcOrd="0" destOrd="0" presId="urn:microsoft.com/office/officeart/2005/8/layout/hList7"/>
    <dgm:cxn modelId="{32EE6A4A-54CD-4A33-BFD5-3E9B339E2EA2}" type="presParOf" srcId="{8105FBF6-CDF9-4742-97B7-3841FDF882E3}" destId="{B56431B0-16A8-429F-8FA1-1805D3289E3B}" srcOrd="1" destOrd="0" presId="urn:microsoft.com/office/officeart/2005/8/layout/hList7"/>
    <dgm:cxn modelId="{521256F7-3ACA-4888-B9FA-8632CCCC065F}" type="presParOf" srcId="{8105FBF6-CDF9-4742-97B7-3841FDF882E3}" destId="{2A705756-7114-4C83-B8DF-D30FFD1ABBCE}" srcOrd="2" destOrd="0" presId="urn:microsoft.com/office/officeart/2005/8/layout/hList7"/>
    <dgm:cxn modelId="{730A2F1B-7FEF-4737-8A93-11354C7E288E}" type="presParOf" srcId="{8105FBF6-CDF9-4742-97B7-3841FDF882E3}" destId="{D8126EFD-584B-451B-80C3-BD5D242B8BA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F9443E-70BD-4454-89E1-D7C20FDBED88}"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ES"/>
        </a:p>
      </dgm:t>
    </dgm:pt>
    <dgm:pt modelId="{84C7A116-004F-4DF0-84A7-020FAC3F7531}">
      <dgm:prSet phldrT="[Texto]"/>
      <dgm:spPr/>
      <dgm:t>
        <a:bodyPr/>
        <a:lstStyle/>
        <a:p>
          <a:r>
            <a:rPr lang="es-ES" dirty="0"/>
            <a:t>CONSIDERA</a:t>
          </a:r>
        </a:p>
      </dgm:t>
    </dgm:pt>
    <dgm:pt modelId="{D7C1D3A0-45D4-46B3-A3F4-6FE1E387C383}" type="parTrans" cxnId="{9A0EE531-5519-4021-80D5-E4F0C87CFF70}">
      <dgm:prSet/>
      <dgm:spPr/>
      <dgm:t>
        <a:bodyPr/>
        <a:lstStyle/>
        <a:p>
          <a:endParaRPr lang="es-ES"/>
        </a:p>
      </dgm:t>
    </dgm:pt>
    <dgm:pt modelId="{7575AC4F-24CB-48F9-A667-4F64A027A81A}" type="sibTrans" cxnId="{9A0EE531-5519-4021-80D5-E4F0C87CFF70}">
      <dgm:prSet/>
      <dgm:spPr/>
      <dgm:t>
        <a:bodyPr/>
        <a:lstStyle/>
        <a:p>
          <a:endParaRPr lang="es-ES"/>
        </a:p>
      </dgm:t>
    </dgm:pt>
    <dgm:pt modelId="{3AF6A2F8-8CEE-404B-B536-FCD8F9278ED6}">
      <dgm:prSet phldrT="[Texto]"/>
      <dgm:spPr/>
      <dgm:t>
        <a:bodyPr/>
        <a:lstStyle/>
        <a:p>
          <a:r>
            <a:rPr lang="es-ES" dirty="0"/>
            <a:t>Necesidades específicas</a:t>
          </a:r>
        </a:p>
      </dgm:t>
    </dgm:pt>
    <dgm:pt modelId="{DBA2520B-7EA4-49A7-B0F7-407E20896F58}" type="parTrans" cxnId="{A34AAD3F-BFC3-4D7A-BBBA-9EAC42F9F107}">
      <dgm:prSet/>
      <dgm:spPr/>
      <dgm:t>
        <a:bodyPr/>
        <a:lstStyle/>
        <a:p>
          <a:endParaRPr lang="es-ES"/>
        </a:p>
      </dgm:t>
    </dgm:pt>
    <dgm:pt modelId="{7A12C1CE-E027-4197-8FBE-B12233C3D28E}" type="sibTrans" cxnId="{A34AAD3F-BFC3-4D7A-BBBA-9EAC42F9F107}">
      <dgm:prSet/>
      <dgm:spPr/>
      <dgm:t>
        <a:bodyPr/>
        <a:lstStyle/>
        <a:p>
          <a:endParaRPr lang="es-ES"/>
        </a:p>
      </dgm:t>
    </dgm:pt>
    <dgm:pt modelId="{D840A6C3-4AA1-415F-B583-5C5EB97D7A7C}">
      <dgm:prSet phldrT="[Texto]"/>
      <dgm:spPr/>
      <dgm:t>
        <a:bodyPr/>
        <a:lstStyle/>
        <a:p>
          <a:r>
            <a:rPr lang="es-ES" dirty="0"/>
            <a:t>Impactos diferenciados</a:t>
          </a:r>
        </a:p>
      </dgm:t>
    </dgm:pt>
    <dgm:pt modelId="{03407E1A-21EA-4BC4-8EF4-71B715093192}" type="parTrans" cxnId="{DE29ACF9-327A-4FD2-B973-B0953CE151B3}">
      <dgm:prSet/>
      <dgm:spPr/>
      <dgm:t>
        <a:bodyPr/>
        <a:lstStyle/>
        <a:p>
          <a:endParaRPr lang="es-ES"/>
        </a:p>
      </dgm:t>
    </dgm:pt>
    <dgm:pt modelId="{06F0A2F0-0096-4C86-B5FE-F2DAF29E3251}" type="sibTrans" cxnId="{DE29ACF9-327A-4FD2-B973-B0953CE151B3}">
      <dgm:prSet/>
      <dgm:spPr/>
      <dgm:t>
        <a:bodyPr/>
        <a:lstStyle/>
        <a:p>
          <a:endParaRPr lang="es-ES"/>
        </a:p>
      </dgm:t>
    </dgm:pt>
    <dgm:pt modelId="{56E3C1C7-9B52-4631-8ED7-EB798CD6ECEE}">
      <dgm:prSet phldrT="[Texto]"/>
      <dgm:spPr/>
      <dgm:t>
        <a:bodyPr/>
        <a:lstStyle/>
        <a:p>
          <a:r>
            <a:rPr lang="es-ES" dirty="0"/>
            <a:t>BUSCA</a:t>
          </a:r>
        </a:p>
      </dgm:t>
    </dgm:pt>
    <dgm:pt modelId="{840038C6-1637-45B6-BB30-18C739295904}" type="parTrans" cxnId="{3F8EDA5E-2D7A-4192-AD09-D717583DFCB5}">
      <dgm:prSet/>
      <dgm:spPr/>
      <dgm:t>
        <a:bodyPr/>
        <a:lstStyle/>
        <a:p>
          <a:endParaRPr lang="es-ES"/>
        </a:p>
      </dgm:t>
    </dgm:pt>
    <dgm:pt modelId="{A92F275E-0E8E-4AE3-9AE8-83511C24BE18}" type="sibTrans" cxnId="{3F8EDA5E-2D7A-4192-AD09-D717583DFCB5}">
      <dgm:prSet/>
      <dgm:spPr/>
      <dgm:t>
        <a:bodyPr/>
        <a:lstStyle/>
        <a:p>
          <a:endParaRPr lang="es-ES"/>
        </a:p>
      </dgm:t>
    </dgm:pt>
    <dgm:pt modelId="{3386014B-D7DD-4704-9454-7FA3B6C2CEDE}">
      <dgm:prSet phldrT="[Texto]"/>
      <dgm:spPr/>
      <dgm:t>
        <a:bodyPr/>
        <a:lstStyle/>
        <a:p>
          <a:pPr>
            <a:buFont typeface="Wingdings" panose="05000000000000000000" pitchFamily="2" charset="2"/>
            <a:buChar char="§"/>
          </a:pPr>
          <a:r>
            <a:rPr lang="es-ES" dirty="0"/>
            <a:t>Participación activa</a:t>
          </a:r>
        </a:p>
      </dgm:t>
    </dgm:pt>
    <dgm:pt modelId="{300B0D90-35AD-49CF-8FB3-A85B28917870}" type="parTrans" cxnId="{FEDCEC5A-85D6-4D8C-B599-495FC5C0B3AF}">
      <dgm:prSet/>
      <dgm:spPr/>
      <dgm:t>
        <a:bodyPr/>
        <a:lstStyle/>
        <a:p>
          <a:endParaRPr lang="es-ES"/>
        </a:p>
      </dgm:t>
    </dgm:pt>
    <dgm:pt modelId="{0CBB4A9C-CB0C-46A9-B764-8150F0F95200}" type="sibTrans" cxnId="{FEDCEC5A-85D6-4D8C-B599-495FC5C0B3AF}">
      <dgm:prSet/>
      <dgm:spPr/>
      <dgm:t>
        <a:bodyPr/>
        <a:lstStyle/>
        <a:p>
          <a:endParaRPr lang="es-ES"/>
        </a:p>
      </dgm:t>
    </dgm:pt>
    <dgm:pt modelId="{AEAF3047-0AB1-4F3C-9E0E-2068E474BA0F}">
      <dgm:prSet phldrT="[Texto]"/>
      <dgm:spPr/>
      <dgm:t>
        <a:bodyPr/>
        <a:lstStyle/>
        <a:p>
          <a:r>
            <a:rPr lang="es-ES" dirty="0"/>
            <a:t>GENERA</a:t>
          </a:r>
        </a:p>
      </dgm:t>
    </dgm:pt>
    <dgm:pt modelId="{117D0CCE-1076-4730-882A-5CA58C2D70D7}" type="parTrans" cxnId="{7EB25CFC-2B58-4E11-9359-559C37B971B1}">
      <dgm:prSet/>
      <dgm:spPr/>
      <dgm:t>
        <a:bodyPr/>
        <a:lstStyle/>
        <a:p>
          <a:endParaRPr lang="es-ES"/>
        </a:p>
      </dgm:t>
    </dgm:pt>
    <dgm:pt modelId="{08D20116-B6E6-4842-9EDF-23263B3A6DCF}" type="sibTrans" cxnId="{7EB25CFC-2B58-4E11-9359-559C37B971B1}">
      <dgm:prSet/>
      <dgm:spPr/>
      <dgm:t>
        <a:bodyPr/>
        <a:lstStyle/>
        <a:p>
          <a:endParaRPr lang="es-ES"/>
        </a:p>
      </dgm:t>
    </dgm:pt>
    <dgm:pt modelId="{2E524EBC-CFDD-4FD7-A4BD-3DD3D932E7D7}">
      <dgm:prSet phldrT="[Texto]"/>
      <dgm:spPr/>
      <dgm:t>
        <a:bodyPr/>
        <a:lstStyle/>
        <a:p>
          <a:pPr>
            <a:buNone/>
          </a:pPr>
          <a:r>
            <a:rPr lang="es-ES" dirty="0"/>
            <a:t>   Adecuada contextualización y respuesta sobre la relación entre desigualdades sociales y acciones por el cambio climático</a:t>
          </a:r>
        </a:p>
      </dgm:t>
    </dgm:pt>
    <dgm:pt modelId="{70709B69-3D9D-46D9-86D6-3AE78EA4235E}" type="parTrans" cxnId="{50538310-7D96-4674-B0F5-659718A80D79}">
      <dgm:prSet/>
      <dgm:spPr/>
      <dgm:t>
        <a:bodyPr/>
        <a:lstStyle/>
        <a:p>
          <a:endParaRPr lang="es-ES"/>
        </a:p>
      </dgm:t>
    </dgm:pt>
    <dgm:pt modelId="{CBD33CB1-D0CD-46A7-80C6-1424E7DE7BB0}" type="sibTrans" cxnId="{50538310-7D96-4674-B0F5-659718A80D79}">
      <dgm:prSet/>
      <dgm:spPr/>
      <dgm:t>
        <a:bodyPr/>
        <a:lstStyle/>
        <a:p>
          <a:endParaRPr lang="es-ES"/>
        </a:p>
      </dgm:t>
    </dgm:pt>
    <dgm:pt modelId="{36862985-A4D7-4F88-9A22-DB520E7AE6EE}">
      <dgm:prSet phldrT="[Texto]"/>
      <dgm:spPr/>
      <dgm:t>
        <a:bodyPr/>
        <a:lstStyle/>
        <a:p>
          <a:pPr>
            <a:buFont typeface="Wingdings" panose="05000000000000000000" pitchFamily="2" charset="2"/>
            <a:buChar char="§"/>
          </a:pPr>
          <a:r>
            <a:rPr lang="es-ES" dirty="0"/>
            <a:t>Reflexión</a:t>
          </a:r>
        </a:p>
      </dgm:t>
    </dgm:pt>
    <dgm:pt modelId="{7EE908D3-C0AC-41CD-863A-080A399EA8B2}" type="parTrans" cxnId="{1094F693-E15E-4A60-B4EB-B46D704559EC}">
      <dgm:prSet/>
      <dgm:spPr/>
      <dgm:t>
        <a:bodyPr/>
        <a:lstStyle/>
        <a:p>
          <a:endParaRPr lang="es-ES"/>
        </a:p>
      </dgm:t>
    </dgm:pt>
    <dgm:pt modelId="{A18F5379-8B5C-47CD-9926-C189CA8E7E67}" type="sibTrans" cxnId="{1094F693-E15E-4A60-B4EB-B46D704559EC}">
      <dgm:prSet/>
      <dgm:spPr/>
      <dgm:t>
        <a:bodyPr/>
        <a:lstStyle/>
        <a:p>
          <a:endParaRPr lang="es-ES"/>
        </a:p>
      </dgm:t>
    </dgm:pt>
    <dgm:pt modelId="{B5A8FC1E-9BDD-4864-BF6E-DFA1C14AECE6}">
      <dgm:prSet phldrT="[Texto]"/>
      <dgm:spPr/>
      <dgm:t>
        <a:bodyPr/>
        <a:lstStyle/>
        <a:p>
          <a:pPr>
            <a:buFont typeface="Wingdings" panose="05000000000000000000" pitchFamily="2" charset="2"/>
            <a:buChar char="§"/>
          </a:pPr>
          <a:r>
            <a:rPr lang="es-ES" dirty="0"/>
            <a:t>Recopilación de datos</a:t>
          </a:r>
        </a:p>
      </dgm:t>
    </dgm:pt>
    <dgm:pt modelId="{243DD71B-480F-4289-B7A0-7CB68E9577D9}" type="parTrans" cxnId="{74105FCB-D019-4706-B633-20F318035FC1}">
      <dgm:prSet/>
      <dgm:spPr/>
      <dgm:t>
        <a:bodyPr/>
        <a:lstStyle/>
        <a:p>
          <a:endParaRPr lang="es-ES"/>
        </a:p>
      </dgm:t>
    </dgm:pt>
    <dgm:pt modelId="{1CF670A9-5039-4E23-810B-8CCC8D12E0A9}" type="sibTrans" cxnId="{74105FCB-D019-4706-B633-20F318035FC1}">
      <dgm:prSet/>
      <dgm:spPr/>
      <dgm:t>
        <a:bodyPr/>
        <a:lstStyle/>
        <a:p>
          <a:endParaRPr lang="es-ES"/>
        </a:p>
      </dgm:t>
    </dgm:pt>
    <dgm:pt modelId="{C6E6408C-96DA-43CB-8754-7BEABA147C20}">
      <dgm:prSet phldrT="[Texto]"/>
      <dgm:spPr/>
      <dgm:t>
        <a:bodyPr/>
        <a:lstStyle/>
        <a:p>
          <a:pPr>
            <a:buFont typeface="Wingdings" panose="05000000000000000000" pitchFamily="2" charset="2"/>
            <a:buChar char="§"/>
          </a:pPr>
          <a:r>
            <a:rPr lang="es-ES" dirty="0"/>
            <a:t>Toma de decisiones</a:t>
          </a:r>
        </a:p>
      </dgm:t>
    </dgm:pt>
    <dgm:pt modelId="{E202C9DB-536B-4183-93FA-50FF9155317E}" type="parTrans" cxnId="{2F1923F9-B3BD-4BC7-8E93-720894810C19}">
      <dgm:prSet/>
      <dgm:spPr/>
      <dgm:t>
        <a:bodyPr/>
        <a:lstStyle/>
        <a:p>
          <a:endParaRPr lang="es-ES"/>
        </a:p>
      </dgm:t>
    </dgm:pt>
    <dgm:pt modelId="{AC4C82A8-B0B5-4799-A7B5-053D4C1A5DA4}" type="sibTrans" cxnId="{2F1923F9-B3BD-4BC7-8E93-720894810C19}">
      <dgm:prSet/>
      <dgm:spPr/>
      <dgm:t>
        <a:bodyPr/>
        <a:lstStyle/>
        <a:p>
          <a:endParaRPr lang="es-ES"/>
        </a:p>
      </dgm:t>
    </dgm:pt>
    <dgm:pt modelId="{5F93CEFA-A29E-495D-B44B-D64A98F7BE83}" type="pres">
      <dgm:prSet presAssocID="{8DF9443E-70BD-4454-89E1-D7C20FDBED88}" presName="Name0" presStyleCnt="0">
        <dgm:presLayoutVars>
          <dgm:dir/>
          <dgm:animLvl val="lvl"/>
          <dgm:resizeHandles val="exact"/>
        </dgm:presLayoutVars>
      </dgm:prSet>
      <dgm:spPr/>
    </dgm:pt>
    <dgm:pt modelId="{B2A571F3-491A-4EE9-BFBE-98CF8EFEB89E}" type="pres">
      <dgm:prSet presAssocID="{8DF9443E-70BD-4454-89E1-D7C20FDBED88}" presName="tSp" presStyleCnt="0"/>
      <dgm:spPr/>
    </dgm:pt>
    <dgm:pt modelId="{2704D66B-BD62-4175-9BC8-660B966CC3FF}" type="pres">
      <dgm:prSet presAssocID="{8DF9443E-70BD-4454-89E1-D7C20FDBED88}" presName="bSp" presStyleCnt="0"/>
      <dgm:spPr/>
    </dgm:pt>
    <dgm:pt modelId="{4253377D-28CC-45F6-ABD3-3CA9C56EAEE7}" type="pres">
      <dgm:prSet presAssocID="{8DF9443E-70BD-4454-89E1-D7C20FDBED88}" presName="process" presStyleCnt="0"/>
      <dgm:spPr/>
    </dgm:pt>
    <dgm:pt modelId="{00872FA9-48F9-4D94-AF57-7F514EA536F4}" type="pres">
      <dgm:prSet presAssocID="{84C7A116-004F-4DF0-84A7-020FAC3F7531}" presName="composite1" presStyleCnt="0"/>
      <dgm:spPr/>
    </dgm:pt>
    <dgm:pt modelId="{CF5B6605-C530-41FC-9BFD-1F7A3D3F3F69}" type="pres">
      <dgm:prSet presAssocID="{84C7A116-004F-4DF0-84A7-020FAC3F7531}" presName="dummyNode1" presStyleLbl="node1" presStyleIdx="0" presStyleCnt="3"/>
      <dgm:spPr/>
    </dgm:pt>
    <dgm:pt modelId="{40289D67-22B5-48B0-9E02-79F567A4495A}" type="pres">
      <dgm:prSet presAssocID="{84C7A116-004F-4DF0-84A7-020FAC3F7531}" presName="childNode1" presStyleLbl="bgAcc1" presStyleIdx="0" presStyleCnt="3" custScaleY="45178" custLinFactNeighborX="2768" custLinFactNeighborY="3284">
        <dgm:presLayoutVars>
          <dgm:bulletEnabled val="1"/>
        </dgm:presLayoutVars>
      </dgm:prSet>
      <dgm:spPr/>
    </dgm:pt>
    <dgm:pt modelId="{A21A5616-C053-46B8-83B7-69A2807E382C}" type="pres">
      <dgm:prSet presAssocID="{84C7A116-004F-4DF0-84A7-020FAC3F7531}" presName="childNode1tx" presStyleLbl="bgAcc1" presStyleIdx="0" presStyleCnt="3">
        <dgm:presLayoutVars>
          <dgm:bulletEnabled val="1"/>
        </dgm:presLayoutVars>
      </dgm:prSet>
      <dgm:spPr/>
    </dgm:pt>
    <dgm:pt modelId="{C7047802-B65C-4B0C-9049-42115BA333C9}" type="pres">
      <dgm:prSet presAssocID="{84C7A116-004F-4DF0-84A7-020FAC3F7531}" presName="parentNode1" presStyleLbl="node1" presStyleIdx="0" presStyleCnt="3" custLinFactNeighborX="-804" custLinFactNeighborY="-46957">
        <dgm:presLayoutVars>
          <dgm:chMax val="1"/>
          <dgm:bulletEnabled val="1"/>
        </dgm:presLayoutVars>
      </dgm:prSet>
      <dgm:spPr/>
    </dgm:pt>
    <dgm:pt modelId="{ADB8FEF8-6D60-4ED2-9D9C-4FEF2319A7B7}" type="pres">
      <dgm:prSet presAssocID="{84C7A116-004F-4DF0-84A7-020FAC3F7531}" presName="connSite1" presStyleCnt="0"/>
      <dgm:spPr/>
    </dgm:pt>
    <dgm:pt modelId="{680CBD5D-2F74-42CE-B32B-2F41DC788DE4}" type="pres">
      <dgm:prSet presAssocID="{7575AC4F-24CB-48F9-A667-4F64A027A81A}" presName="Name9" presStyleLbl="sibTrans2D1" presStyleIdx="0" presStyleCnt="2" custLinFactNeighborX="4349" custLinFactNeighborY="-13625"/>
      <dgm:spPr/>
    </dgm:pt>
    <dgm:pt modelId="{8ECFEE46-005B-400E-A027-4B57EB7E990F}" type="pres">
      <dgm:prSet presAssocID="{56E3C1C7-9B52-4631-8ED7-EB798CD6ECEE}" presName="composite2" presStyleCnt="0"/>
      <dgm:spPr/>
    </dgm:pt>
    <dgm:pt modelId="{43C2AA9B-E5F8-4DBE-B609-7660CD87CE88}" type="pres">
      <dgm:prSet presAssocID="{56E3C1C7-9B52-4631-8ED7-EB798CD6ECEE}" presName="dummyNode2" presStyleLbl="node1" presStyleIdx="0" presStyleCnt="3"/>
      <dgm:spPr/>
    </dgm:pt>
    <dgm:pt modelId="{BF32066F-B947-4F28-8842-E3AEF02441C8}" type="pres">
      <dgm:prSet presAssocID="{56E3C1C7-9B52-4631-8ED7-EB798CD6ECEE}" presName="childNode2" presStyleLbl="bgAcc1" presStyleIdx="1" presStyleCnt="3" custScaleY="64438" custLinFactNeighborX="-288" custLinFactNeighborY="-7953">
        <dgm:presLayoutVars>
          <dgm:bulletEnabled val="1"/>
        </dgm:presLayoutVars>
      </dgm:prSet>
      <dgm:spPr/>
    </dgm:pt>
    <dgm:pt modelId="{B84E1FCB-F200-46F6-A6FD-B87FD631E5C5}" type="pres">
      <dgm:prSet presAssocID="{56E3C1C7-9B52-4631-8ED7-EB798CD6ECEE}" presName="childNode2tx" presStyleLbl="bgAcc1" presStyleIdx="1" presStyleCnt="3">
        <dgm:presLayoutVars>
          <dgm:bulletEnabled val="1"/>
        </dgm:presLayoutVars>
      </dgm:prSet>
      <dgm:spPr/>
    </dgm:pt>
    <dgm:pt modelId="{C2DF6F8C-6185-4293-840F-30D6E03F26FD}" type="pres">
      <dgm:prSet presAssocID="{56E3C1C7-9B52-4631-8ED7-EB798CD6ECEE}" presName="parentNode2" presStyleLbl="node1" presStyleIdx="1" presStyleCnt="3" custLinFactNeighborX="10465" custLinFactNeighborY="3917">
        <dgm:presLayoutVars>
          <dgm:chMax val="0"/>
          <dgm:bulletEnabled val="1"/>
        </dgm:presLayoutVars>
      </dgm:prSet>
      <dgm:spPr/>
    </dgm:pt>
    <dgm:pt modelId="{A0A2792E-FA78-44B9-8420-80FEECE01F01}" type="pres">
      <dgm:prSet presAssocID="{56E3C1C7-9B52-4631-8ED7-EB798CD6ECEE}" presName="connSite2" presStyleCnt="0"/>
      <dgm:spPr/>
    </dgm:pt>
    <dgm:pt modelId="{5993D1E4-5E58-46D9-8CAA-ECF0A66992D5}" type="pres">
      <dgm:prSet presAssocID="{A92F275E-0E8E-4AE3-9AE8-83511C24BE18}" presName="Name18" presStyleLbl="sibTrans2D1" presStyleIdx="1" presStyleCnt="2" custLinFactNeighborX="18384" custLinFactNeighborY="7181"/>
      <dgm:spPr/>
    </dgm:pt>
    <dgm:pt modelId="{AFE6BC06-26C1-4D35-9D19-3FE03C5E6317}" type="pres">
      <dgm:prSet presAssocID="{AEAF3047-0AB1-4F3C-9E0E-2068E474BA0F}" presName="composite1" presStyleCnt="0"/>
      <dgm:spPr/>
    </dgm:pt>
    <dgm:pt modelId="{0E5FACDC-CB55-471D-9A39-9944BC5CD72E}" type="pres">
      <dgm:prSet presAssocID="{AEAF3047-0AB1-4F3C-9E0E-2068E474BA0F}" presName="dummyNode1" presStyleLbl="node1" presStyleIdx="1" presStyleCnt="3"/>
      <dgm:spPr/>
    </dgm:pt>
    <dgm:pt modelId="{6CBDFB34-2534-40EA-A480-F356FB5E7D50}" type="pres">
      <dgm:prSet presAssocID="{AEAF3047-0AB1-4F3C-9E0E-2068E474BA0F}" presName="childNode1" presStyleLbl="bgAcc1" presStyleIdx="2" presStyleCnt="3" custScaleY="61835" custLinFactNeighborX="3962" custLinFactNeighborY="686">
        <dgm:presLayoutVars>
          <dgm:bulletEnabled val="1"/>
        </dgm:presLayoutVars>
      </dgm:prSet>
      <dgm:spPr/>
    </dgm:pt>
    <dgm:pt modelId="{01367E2A-9719-4262-959D-9750FC55EC18}" type="pres">
      <dgm:prSet presAssocID="{AEAF3047-0AB1-4F3C-9E0E-2068E474BA0F}" presName="childNode1tx" presStyleLbl="bgAcc1" presStyleIdx="2" presStyleCnt="3">
        <dgm:presLayoutVars>
          <dgm:bulletEnabled val="1"/>
        </dgm:presLayoutVars>
      </dgm:prSet>
      <dgm:spPr/>
    </dgm:pt>
    <dgm:pt modelId="{0C55B4C7-2672-48B2-9B39-08D08AF8CFCE}" type="pres">
      <dgm:prSet presAssocID="{AEAF3047-0AB1-4F3C-9E0E-2068E474BA0F}" presName="parentNode1" presStyleLbl="node1" presStyleIdx="2" presStyleCnt="3" custLinFactNeighborX="6145" custLinFactNeighborY="-28099">
        <dgm:presLayoutVars>
          <dgm:chMax val="1"/>
          <dgm:bulletEnabled val="1"/>
        </dgm:presLayoutVars>
      </dgm:prSet>
      <dgm:spPr/>
    </dgm:pt>
    <dgm:pt modelId="{C583A635-0707-4FE2-8686-D571E142ED61}" type="pres">
      <dgm:prSet presAssocID="{AEAF3047-0AB1-4F3C-9E0E-2068E474BA0F}" presName="connSite1" presStyleCnt="0"/>
      <dgm:spPr/>
    </dgm:pt>
  </dgm:ptLst>
  <dgm:cxnLst>
    <dgm:cxn modelId="{972D9403-C503-4D81-A2CA-753091E9A270}" type="presOf" srcId="{36862985-A4D7-4F88-9A22-DB520E7AE6EE}" destId="{BF32066F-B947-4F28-8842-E3AEF02441C8}" srcOrd="0" destOrd="1" presId="urn:microsoft.com/office/officeart/2005/8/layout/hProcess4"/>
    <dgm:cxn modelId="{50538310-7D96-4674-B0F5-659718A80D79}" srcId="{AEAF3047-0AB1-4F3C-9E0E-2068E474BA0F}" destId="{2E524EBC-CFDD-4FD7-A4BD-3DD3D932E7D7}" srcOrd="0" destOrd="0" parTransId="{70709B69-3D9D-46D9-86D6-3AE78EA4235E}" sibTransId="{CBD33CB1-D0CD-46A7-80C6-1424E7DE7BB0}"/>
    <dgm:cxn modelId="{D4080218-3CEA-45A6-90E8-6F89406A4E0A}" type="presOf" srcId="{B5A8FC1E-9BDD-4864-BF6E-DFA1C14AECE6}" destId="{BF32066F-B947-4F28-8842-E3AEF02441C8}" srcOrd="0" destOrd="2" presId="urn:microsoft.com/office/officeart/2005/8/layout/hProcess4"/>
    <dgm:cxn modelId="{FF195529-43F5-49B0-B2DA-0EB40EF6830D}" type="presOf" srcId="{D840A6C3-4AA1-415F-B583-5C5EB97D7A7C}" destId="{40289D67-22B5-48B0-9E02-79F567A4495A}" srcOrd="0" destOrd="1" presId="urn:microsoft.com/office/officeart/2005/8/layout/hProcess4"/>
    <dgm:cxn modelId="{B284412C-89CA-4878-BE2E-A0BE52F92AAB}" type="presOf" srcId="{3AF6A2F8-8CEE-404B-B536-FCD8F9278ED6}" destId="{40289D67-22B5-48B0-9E02-79F567A4495A}" srcOrd="0" destOrd="0" presId="urn:microsoft.com/office/officeart/2005/8/layout/hProcess4"/>
    <dgm:cxn modelId="{9A0EE531-5519-4021-80D5-E4F0C87CFF70}" srcId="{8DF9443E-70BD-4454-89E1-D7C20FDBED88}" destId="{84C7A116-004F-4DF0-84A7-020FAC3F7531}" srcOrd="0" destOrd="0" parTransId="{D7C1D3A0-45D4-46B3-A3F4-6FE1E387C383}" sibTransId="{7575AC4F-24CB-48F9-A667-4F64A027A81A}"/>
    <dgm:cxn modelId="{35C1AB33-9E2C-4BCB-A5C6-D6513335C36F}" type="presOf" srcId="{C6E6408C-96DA-43CB-8754-7BEABA147C20}" destId="{B84E1FCB-F200-46F6-A6FD-B87FD631E5C5}" srcOrd="1" destOrd="3" presId="urn:microsoft.com/office/officeart/2005/8/layout/hProcess4"/>
    <dgm:cxn modelId="{A34AAD3F-BFC3-4D7A-BBBA-9EAC42F9F107}" srcId="{84C7A116-004F-4DF0-84A7-020FAC3F7531}" destId="{3AF6A2F8-8CEE-404B-B536-FCD8F9278ED6}" srcOrd="0" destOrd="0" parTransId="{DBA2520B-7EA4-49A7-B0F7-407E20896F58}" sibTransId="{7A12C1CE-E027-4197-8FBE-B12233C3D28E}"/>
    <dgm:cxn modelId="{E3896640-73FA-4617-B1D9-71454CD6CD7B}" type="presOf" srcId="{B5A8FC1E-9BDD-4864-BF6E-DFA1C14AECE6}" destId="{B84E1FCB-F200-46F6-A6FD-B87FD631E5C5}" srcOrd="1" destOrd="2" presId="urn:microsoft.com/office/officeart/2005/8/layout/hProcess4"/>
    <dgm:cxn modelId="{3F8EDA5E-2D7A-4192-AD09-D717583DFCB5}" srcId="{8DF9443E-70BD-4454-89E1-D7C20FDBED88}" destId="{56E3C1C7-9B52-4631-8ED7-EB798CD6ECEE}" srcOrd="1" destOrd="0" parTransId="{840038C6-1637-45B6-BB30-18C739295904}" sibTransId="{A92F275E-0E8E-4AE3-9AE8-83511C24BE18}"/>
    <dgm:cxn modelId="{ED3A3762-E5FC-4DA0-9367-4DFF4E9489B4}" type="presOf" srcId="{2E524EBC-CFDD-4FD7-A4BD-3DD3D932E7D7}" destId="{6CBDFB34-2534-40EA-A480-F356FB5E7D50}" srcOrd="0" destOrd="0" presId="urn:microsoft.com/office/officeart/2005/8/layout/hProcess4"/>
    <dgm:cxn modelId="{FCBDE643-13A4-41BA-8644-92DF51B0B98D}" type="presOf" srcId="{3AF6A2F8-8CEE-404B-B536-FCD8F9278ED6}" destId="{A21A5616-C053-46B8-83B7-69A2807E382C}" srcOrd="1" destOrd="0" presId="urn:microsoft.com/office/officeart/2005/8/layout/hProcess4"/>
    <dgm:cxn modelId="{67239266-CBE3-46DD-B5C8-9B2F447C361B}" type="presOf" srcId="{A92F275E-0E8E-4AE3-9AE8-83511C24BE18}" destId="{5993D1E4-5E58-46D9-8CAA-ECF0A66992D5}" srcOrd="0" destOrd="0" presId="urn:microsoft.com/office/officeart/2005/8/layout/hProcess4"/>
    <dgm:cxn modelId="{AA2A1A6D-7407-461E-BF42-28EF51FDC668}" type="presOf" srcId="{7575AC4F-24CB-48F9-A667-4F64A027A81A}" destId="{680CBD5D-2F74-42CE-B32B-2F41DC788DE4}" srcOrd="0" destOrd="0" presId="urn:microsoft.com/office/officeart/2005/8/layout/hProcess4"/>
    <dgm:cxn modelId="{35D55572-9E31-4449-881C-C44DE5F53467}" type="presOf" srcId="{56E3C1C7-9B52-4631-8ED7-EB798CD6ECEE}" destId="{C2DF6F8C-6185-4293-840F-30D6E03F26FD}" srcOrd="0" destOrd="0" presId="urn:microsoft.com/office/officeart/2005/8/layout/hProcess4"/>
    <dgm:cxn modelId="{B05C0777-A5F6-43E5-8169-97056FAD1A16}" type="presOf" srcId="{AEAF3047-0AB1-4F3C-9E0E-2068E474BA0F}" destId="{0C55B4C7-2672-48B2-9B39-08D08AF8CFCE}" srcOrd="0" destOrd="0" presId="urn:microsoft.com/office/officeart/2005/8/layout/hProcess4"/>
    <dgm:cxn modelId="{FEDCEC5A-85D6-4D8C-B599-495FC5C0B3AF}" srcId="{56E3C1C7-9B52-4631-8ED7-EB798CD6ECEE}" destId="{3386014B-D7DD-4704-9454-7FA3B6C2CEDE}" srcOrd="0" destOrd="0" parTransId="{300B0D90-35AD-49CF-8FB3-A85B28917870}" sibTransId="{0CBB4A9C-CB0C-46A9-B764-8150F0F95200}"/>
    <dgm:cxn modelId="{CA025090-39B5-4431-9C8D-632501E0770B}" type="presOf" srcId="{3386014B-D7DD-4704-9454-7FA3B6C2CEDE}" destId="{BF32066F-B947-4F28-8842-E3AEF02441C8}" srcOrd="0" destOrd="0" presId="urn:microsoft.com/office/officeart/2005/8/layout/hProcess4"/>
    <dgm:cxn modelId="{1094F693-E15E-4A60-B4EB-B46D704559EC}" srcId="{56E3C1C7-9B52-4631-8ED7-EB798CD6ECEE}" destId="{36862985-A4D7-4F88-9A22-DB520E7AE6EE}" srcOrd="1" destOrd="0" parTransId="{7EE908D3-C0AC-41CD-863A-080A399EA8B2}" sibTransId="{A18F5379-8B5C-47CD-9926-C189CA8E7E67}"/>
    <dgm:cxn modelId="{1B0DC197-B743-4C51-90AB-B898093543A6}" type="presOf" srcId="{84C7A116-004F-4DF0-84A7-020FAC3F7531}" destId="{C7047802-B65C-4B0C-9049-42115BA333C9}" srcOrd="0" destOrd="0" presId="urn:microsoft.com/office/officeart/2005/8/layout/hProcess4"/>
    <dgm:cxn modelId="{0834FCA2-D1DA-40F5-B898-9D0225BD4022}" type="presOf" srcId="{8DF9443E-70BD-4454-89E1-D7C20FDBED88}" destId="{5F93CEFA-A29E-495D-B44B-D64A98F7BE83}" srcOrd="0" destOrd="0" presId="urn:microsoft.com/office/officeart/2005/8/layout/hProcess4"/>
    <dgm:cxn modelId="{827E3EB3-8E79-4859-BD13-85D45214AC3A}" type="presOf" srcId="{3386014B-D7DD-4704-9454-7FA3B6C2CEDE}" destId="{B84E1FCB-F200-46F6-A6FD-B87FD631E5C5}" srcOrd="1" destOrd="0" presId="urn:microsoft.com/office/officeart/2005/8/layout/hProcess4"/>
    <dgm:cxn modelId="{0CE02AC0-B621-476F-B138-3E8303DE459B}" type="presOf" srcId="{2E524EBC-CFDD-4FD7-A4BD-3DD3D932E7D7}" destId="{01367E2A-9719-4262-959D-9750FC55EC18}" srcOrd="1" destOrd="0" presId="urn:microsoft.com/office/officeart/2005/8/layout/hProcess4"/>
    <dgm:cxn modelId="{74105FCB-D019-4706-B633-20F318035FC1}" srcId="{56E3C1C7-9B52-4631-8ED7-EB798CD6ECEE}" destId="{B5A8FC1E-9BDD-4864-BF6E-DFA1C14AECE6}" srcOrd="2" destOrd="0" parTransId="{243DD71B-480F-4289-B7A0-7CB68E9577D9}" sibTransId="{1CF670A9-5039-4E23-810B-8CCC8D12E0A9}"/>
    <dgm:cxn modelId="{CABA04E4-AA21-490D-B9A1-262743079675}" type="presOf" srcId="{C6E6408C-96DA-43CB-8754-7BEABA147C20}" destId="{BF32066F-B947-4F28-8842-E3AEF02441C8}" srcOrd="0" destOrd="3" presId="urn:microsoft.com/office/officeart/2005/8/layout/hProcess4"/>
    <dgm:cxn modelId="{E7572AF0-1923-45A8-94B9-97472EBBAD08}" type="presOf" srcId="{36862985-A4D7-4F88-9A22-DB520E7AE6EE}" destId="{B84E1FCB-F200-46F6-A6FD-B87FD631E5C5}" srcOrd="1" destOrd="1" presId="urn:microsoft.com/office/officeart/2005/8/layout/hProcess4"/>
    <dgm:cxn modelId="{33EB3AF7-DAE2-47A4-96CE-9C0D9A0C1335}" type="presOf" srcId="{D840A6C3-4AA1-415F-B583-5C5EB97D7A7C}" destId="{A21A5616-C053-46B8-83B7-69A2807E382C}" srcOrd="1" destOrd="1" presId="urn:microsoft.com/office/officeart/2005/8/layout/hProcess4"/>
    <dgm:cxn modelId="{2F1923F9-B3BD-4BC7-8E93-720894810C19}" srcId="{56E3C1C7-9B52-4631-8ED7-EB798CD6ECEE}" destId="{C6E6408C-96DA-43CB-8754-7BEABA147C20}" srcOrd="3" destOrd="0" parTransId="{E202C9DB-536B-4183-93FA-50FF9155317E}" sibTransId="{AC4C82A8-B0B5-4799-A7B5-053D4C1A5DA4}"/>
    <dgm:cxn modelId="{DE29ACF9-327A-4FD2-B973-B0953CE151B3}" srcId="{84C7A116-004F-4DF0-84A7-020FAC3F7531}" destId="{D840A6C3-4AA1-415F-B583-5C5EB97D7A7C}" srcOrd="1" destOrd="0" parTransId="{03407E1A-21EA-4BC4-8EF4-71B715093192}" sibTransId="{06F0A2F0-0096-4C86-B5FE-F2DAF29E3251}"/>
    <dgm:cxn modelId="{7EB25CFC-2B58-4E11-9359-559C37B971B1}" srcId="{8DF9443E-70BD-4454-89E1-D7C20FDBED88}" destId="{AEAF3047-0AB1-4F3C-9E0E-2068E474BA0F}" srcOrd="2" destOrd="0" parTransId="{117D0CCE-1076-4730-882A-5CA58C2D70D7}" sibTransId="{08D20116-B6E6-4842-9EDF-23263B3A6DCF}"/>
    <dgm:cxn modelId="{669DC329-F8A6-4F80-83CA-F6F628D254E7}" type="presParOf" srcId="{5F93CEFA-A29E-495D-B44B-D64A98F7BE83}" destId="{B2A571F3-491A-4EE9-BFBE-98CF8EFEB89E}" srcOrd="0" destOrd="0" presId="urn:microsoft.com/office/officeart/2005/8/layout/hProcess4"/>
    <dgm:cxn modelId="{D46AFCD1-128D-42AF-932C-3A1A5528B506}" type="presParOf" srcId="{5F93CEFA-A29E-495D-B44B-D64A98F7BE83}" destId="{2704D66B-BD62-4175-9BC8-660B966CC3FF}" srcOrd="1" destOrd="0" presId="urn:microsoft.com/office/officeart/2005/8/layout/hProcess4"/>
    <dgm:cxn modelId="{2CCD7405-45ED-4565-9AED-A0D44FC26EA2}" type="presParOf" srcId="{5F93CEFA-A29E-495D-B44B-D64A98F7BE83}" destId="{4253377D-28CC-45F6-ABD3-3CA9C56EAEE7}" srcOrd="2" destOrd="0" presId="urn:microsoft.com/office/officeart/2005/8/layout/hProcess4"/>
    <dgm:cxn modelId="{34625C45-34CB-4E9B-856E-A98CC7490B3E}" type="presParOf" srcId="{4253377D-28CC-45F6-ABD3-3CA9C56EAEE7}" destId="{00872FA9-48F9-4D94-AF57-7F514EA536F4}" srcOrd="0" destOrd="0" presId="urn:microsoft.com/office/officeart/2005/8/layout/hProcess4"/>
    <dgm:cxn modelId="{7C6BCB7D-0903-4D24-B8AC-C1C1C0809728}" type="presParOf" srcId="{00872FA9-48F9-4D94-AF57-7F514EA536F4}" destId="{CF5B6605-C530-41FC-9BFD-1F7A3D3F3F69}" srcOrd="0" destOrd="0" presId="urn:microsoft.com/office/officeart/2005/8/layout/hProcess4"/>
    <dgm:cxn modelId="{231BB800-601B-43C3-A412-0C8F306BDBF4}" type="presParOf" srcId="{00872FA9-48F9-4D94-AF57-7F514EA536F4}" destId="{40289D67-22B5-48B0-9E02-79F567A4495A}" srcOrd="1" destOrd="0" presId="urn:microsoft.com/office/officeart/2005/8/layout/hProcess4"/>
    <dgm:cxn modelId="{1BAF8DA4-61D3-46F1-A479-C14F121C1D10}" type="presParOf" srcId="{00872FA9-48F9-4D94-AF57-7F514EA536F4}" destId="{A21A5616-C053-46B8-83B7-69A2807E382C}" srcOrd="2" destOrd="0" presId="urn:microsoft.com/office/officeart/2005/8/layout/hProcess4"/>
    <dgm:cxn modelId="{2873EF5F-D718-4845-8DA6-A29771EF7A39}" type="presParOf" srcId="{00872FA9-48F9-4D94-AF57-7F514EA536F4}" destId="{C7047802-B65C-4B0C-9049-42115BA333C9}" srcOrd="3" destOrd="0" presId="urn:microsoft.com/office/officeart/2005/8/layout/hProcess4"/>
    <dgm:cxn modelId="{B1087005-3EF1-44C6-9224-3ECCB1255A47}" type="presParOf" srcId="{00872FA9-48F9-4D94-AF57-7F514EA536F4}" destId="{ADB8FEF8-6D60-4ED2-9D9C-4FEF2319A7B7}" srcOrd="4" destOrd="0" presId="urn:microsoft.com/office/officeart/2005/8/layout/hProcess4"/>
    <dgm:cxn modelId="{9F9ABC4F-3F86-4A0D-A450-DE7C159D8E43}" type="presParOf" srcId="{4253377D-28CC-45F6-ABD3-3CA9C56EAEE7}" destId="{680CBD5D-2F74-42CE-B32B-2F41DC788DE4}" srcOrd="1" destOrd="0" presId="urn:microsoft.com/office/officeart/2005/8/layout/hProcess4"/>
    <dgm:cxn modelId="{8876F178-86C5-4F9C-B829-5A16CE62CEE0}" type="presParOf" srcId="{4253377D-28CC-45F6-ABD3-3CA9C56EAEE7}" destId="{8ECFEE46-005B-400E-A027-4B57EB7E990F}" srcOrd="2" destOrd="0" presId="urn:microsoft.com/office/officeart/2005/8/layout/hProcess4"/>
    <dgm:cxn modelId="{513EC5A0-F794-46EC-BF58-6F846D813FA4}" type="presParOf" srcId="{8ECFEE46-005B-400E-A027-4B57EB7E990F}" destId="{43C2AA9B-E5F8-4DBE-B609-7660CD87CE88}" srcOrd="0" destOrd="0" presId="urn:microsoft.com/office/officeart/2005/8/layout/hProcess4"/>
    <dgm:cxn modelId="{8BC916B5-A2E4-45FB-B871-EDB584FE97B8}" type="presParOf" srcId="{8ECFEE46-005B-400E-A027-4B57EB7E990F}" destId="{BF32066F-B947-4F28-8842-E3AEF02441C8}" srcOrd="1" destOrd="0" presId="urn:microsoft.com/office/officeart/2005/8/layout/hProcess4"/>
    <dgm:cxn modelId="{DC1DAF14-83A2-4CA2-A18B-211D5EDF6B99}" type="presParOf" srcId="{8ECFEE46-005B-400E-A027-4B57EB7E990F}" destId="{B84E1FCB-F200-46F6-A6FD-B87FD631E5C5}" srcOrd="2" destOrd="0" presId="urn:microsoft.com/office/officeart/2005/8/layout/hProcess4"/>
    <dgm:cxn modelId="{79B015E6-0C65-4EDE-BD1D-86CBF1A730A0}" type="presParOf" srcId="{8ECFEE46-005B-400E-A027-4B57EB7E990F}" destId="{C2DF6F8C-6185-4293-840F-30D6E03F26FD}" srcOrd="3" destOrd="0" presId="urn:microsoft.com/office/officeart/2005/8/layout/hProcess4"/>
    <dgm:cxn modelId="{6C2A46DB-1E13-46C0-9A3F-76AF08A29640}" type="presParOf" srcId="{8ECFEE46-005B-400E-A027-4B57EB7E990F}" destId="{A0A2792E-FA78-44B9-8420-80FEECE01F01}" srcOrd="4" destOrd="0" presId="urn:microsoft.com/office/officeart/2005/8/layout/hProcess4"/>
    <dgm:cxn modelId="{B44CA524-2BCD-489F-A62C-018444185E9E}" type="presParOf" srcId="{4253377D-28CC-45F6-ABD3-3CA9C56EAEE7}" destId="{5993D1E4-5E58-46D9-8CAA-ECF0A66992D5}" srcOrd="3" destOrd="0" presId="urn:microsoft.com/office/officeart/2005/8/layout/hProcess4"/>
    <dgm:cxn modelId="{A10C7A62-FCCD-480E-A43E-E6734966983A}" type="presParOf" srcId="{4253377D-28CC-45F6-ABD3-3CA9C56EAEE7}" destId="{AFE6BC06-26C1-4D35-9D19-3FE03C5E6317}" srcOrd="4" destOrd="0" presId="urn:microsoft.com/office/officeart/2005/8/layout/hProcess4"/>
    <dgm:cxn modelId="{53E6E571-D14A-432D-B6B2-958A31983F01}" type="presParOf" srcId="{AFE6BC06-26C1-4D35-9D19-3FE03C5E6317}" destId="{0E5FACDC-CB55-471D-9A39-9944BC5CD72E}" srcOrd="0" destOrd="0" presId="urn:microsoft.com/office/officeart/2005/8/layout/hProcess4"/>
    <dgm:cxn modelId="{AE5E4FAE-9DE3-4DB6-9BCD-B864F4B8D191}" type="presParOf" srcId="{AFE6BC06-26C1-4D35-9D19-3FE03C5E6317}" destId="{6CBDFB34-2534-40EA-A480-F356FB5E7D50}" srcOrd="1" destOrd="0" presId="urn:microsoft.com/office/officeart/2005/8/layout/hProcess4"/>
    <dgm:cxn modelId="{D6AE22AC-E3BC-4CD4-B03F-6040AB623048}" type="presParOf" srcId="{AFE6BC06-26C1-4D35-9D19-3FE03C5E6317}" destId="{01367E2A-9719-4262-959D-9750FC55EC18}" srcOrd="2" destOrd="0" presId="urn:microsoft.com/office/officeart/2005/8/layout/hProcess4"/>
    <dgm:cxn modelId="{07CBEF21-ECF2-4993-A4FF-9DAA00230C90}" type="presParOf" srcId="{AFE6BC06-26C1-4D35-9D19-3FE03C5E6317}" destId="{0C55B4C7-2672-48B2-9B39-08D08AF8CFCE}" srcOrd="3" destOrd="0" presId="urn:microsoft.com/office/officeart/2005/8/layout/hProcess4"/>
    <dgm:cxn modelId="{B7BB924E-D84A-46DE-9E1D-1404CB3BB283}" type="presParOf" srcId="{AFE6BC06-26C1-4D35-9D19-3FE03C5E6317}" destId="{C583A635-0707-4FE2-8686-D571E142ED61}"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639D3F-2F70-D14D-927D-32BD995BF60E}"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s-ES"/>
        </a:p>
      </dgm:t>
    </dgm:pt>
    <dgm:pt modelId="{BFCB6FE5-FCDE-1C49-A1D4-A6CD03D0E036}">
      <dgm:prSet phldrT="[Texto]" custT="1"/>
      <dgm:spPr/>
      <dgm:t>
        <a:bodyPr/>
        <a:lstStyle/>
        <a:p>
          <a:r>
            <a:rPr lang="es-ES" sz="1500" dirty="0"/>
            <a:t>Levantamiento de información inicial relativa a la identificación de actores sectoriales vinculados, iniciativas sectoriales en curso y planificadas. </a:t>
          </a:r>
        </a:p>
      </dgm:t>
    </dgm:pt>
    <dgm:pt modelId="{C5973150-07CF-554A-8E23-1E0CD9EE80E3}" type="parTrans" cxnId="{7273CDC4-BD5F-704E-AEBF-F2ACB0AB92F6}">
      <dgm:prSet/>
      <dgm:spPr/>
      <dgm:t>
        <a:bodyPr/>
        <a:lstStyle/>
        <a:p>
          <a:endParaRPr lang="es-ES" sz="1500"/>
        </a:p>
      </dgm:t>
    </dgm:pt>
    <dgm:pt modelId="{24E81117-1C4F-7143-A548-E4ACB460E6C8}" type="sibTrans" cxnId="{7273CDC4-BD5F-704E-AEBF-F2ACB0AB92F6}">
      <dgm:prSet/>
      <dgm:spPr/>
      <dgm:t>
        <a:bodyPr/>
        <a:lstStyle/>
        <a:p>
          <a:endParaRPr lang="es-ES" sz="1500"/>
        </a:p>
      </dgm:t>
    </dgm:pt>
    <dgm:pt modelId="{0787B946-854C-B54B-AF89-EDFACA7D3018}">
      <dgm:prSet phldrT="[Texto]" custT="1"/>
      <dgm:spPr/>
      <dgm:t>
        <a:bodyPr/>
        <a:lstStyle/>
        <a:p>
          <a:r>
            <a:rPr lang="es-ES" sz="1500" dirty="0"/>
            <a:t>Realización de taller de presentación de los objetivos y aspectos relevantes de la NDC para levantar y validar información preliminarmente recopilada, identificar actores, iniciativas, vacíos, brechas y barreras, y establecer acuerdos.</a:t>
          </a:r>
        </a:p>
      </dgm:t>
    </dgm:pt>
    <dgm:pt modelId="{E199518D-FBB8-3A40-9D9A-23A49CC58270}" type="parTrans" cxnId="{8DCE0CD6-FF21-184F-A3D4-DD5192F9F508}">
      <dgm:prSet/>
      <dgm:spPr/>
      <dgm:t>
        <a:bodyPr/>
        <a:lstStyle/>
        <a:p>
          <a:endParaRPr lang="es-ES" sz="1500"/>
        </a:p>
      </dgm:t>
    </dgm:pt>
    <dgm:pt modelId="{1FC4C8DD-6A17-DC41-949B-62B273D5C268}" type="sibTrans" cxnId="{8DCE0CD6-FF21-184F-A3D4-DD5192F9F508}">
      <dgm:prSet/>
      <dgm:spPr/>
      <dgm:t>
        <a:bodyPr/>
        <a:lstStyle/>
        <a:p>
          <a:endParaRPr lang="es-ES" sz="1500"/>
        </a:p>
      </dgm:t>
    </dgm:pt>
    <dgm:pt modelId="{04A58B14-FF4E-43B0-A580-FDB5F261997C}">
      <dgm:prSet phldrT="[Texto]" custT="1"/>
      <dgm:spPr/>
      <dgm:t>
        <a:bodyPr/>
        <a:lstStyle/>
        <a:p>
          <a:pPr>
            <a:buFont typeface="+mj-lt"/>
            <a:buAutoNum type="alphaLcPeriod"/>
          </a:pPr>
          <a:r>
            <a:rPr lang="es-ES" sz="1500" dirty="0"/>
            <a:t>Conformación de grupos sectoriales de trabajo que incluyen a delegados institucionales (puntos focales y otros técnicos) y especialistas que conforman el equipo de la Subsecretaría de Cambio Climático del MAE. </a:t>
          </a:r>
        </a:p>
      </dgm:t>
    </dgm:pt>
    <dgm:pt modelId="{F5B05A2F-8D55-4887-9E22-58BBD6DB13D7}" type="parTrans" cxnId="{CDD5C18C-DF94-47A5-9768-15BB4D2CAB9C}">
      <dgm:prSet/>
      <dgm:spPr/>
      <dgm:t>
        <a:bodyPr/>
        <a:lstStyle/>
        <a:p>
          <a:endParaRPr lang="es-ES" sz="1500"/>
        </a:p>
      </dgm:t>
    </dgm:pt>
    <dgm:pt modelId="{4D7C5723-9C12-4C51-9112-6A2B47B6B48B}" type="sibTrans" cxnId="{CDD5C18C-DF94-47A5-9768-15BB4D2CAB9C}">
      <dgm:prSet/>
      <dgm:spPr/>
      <dgm:t>
        <a:bodyPr/>
        <a:lstStyle/>
        <a:p>
          <a:endParaRPr lang="es-ES" sz="1500"/>
        </a:p>
      </dgm:t>
    </dgm:pt>
    <dgm:pt modelId="{7D96CD19-FF2F-4645-AC8E-8AEE520F2D46}">
      <dgm:prSet phldrT="[Texto]" custT="1"/>
      <dgm:spPr/>
      <dgm:t>
        <a:bodyPr/>
        <a:lstStyle/>
        <a:p>
          <a:pPr>
            <a:buFont typeface="+mj-lt"/>
            <a:buAutoNum type="alphaLcPeriod"/>
          </a:pPr>
          <a:r>
            <a:rPr lang="es-ES" sz="1500" dirty="0"/>
            <a:t>Realización de reuniones de socialización, a nivel ejecutivo, para la presentación de medidas de adaptación acordadas entre los delegados institucionales y el equipo de la NDC liderado por el MAE, y obtener la retroalimentación correspondiente.</a:t>
          </a:r>
        </a:p>
      </dgm:t>
    </dgm:pt>
    <dgm:pt modelId="{7FA2F8D4-5D07-4FA5-A9FC-354800DAFAAB}" type="parTrans" cxnId="{9729FA4B-5F34-42DD-8C4D-4D1BF0721D12}">
      <dgm:prSet/>
      <dgm:spPr/>
      <dgm:t>
        <a:bodyPr/>
        <a:lstStyle/>
        <a:p>
          <a:endParaRPr lang="es-EC" sz="1500"/>
        </a:p>
      </dgm:t>
    </dgm:pt>
    <dgm:pt modelId="{EC3CC666-0B53-49A8-8EA7-1975CF4278F2}" type="sibTrans" cxnId="{9729FA4B-5F34-42DD-8C4D-4D1BF0721D12}">
      <dgm:prSet/>
      <dgm:spPr/>
      <dgm:t>
        <a:bodyPr/>
        <a:lstStyle/>
        <a:p>
          <a:endParaRPr lang="es-EC" sz="1500"/>
        </a:p>
      </dgm:t>
    </dgm:pt>
    <dgm:pt modelId="{A4F2044B-0BF6-458E-A547-6F3936028352}">
      <dgm:prSet phldrT="[Texto]" custT="1"/>
      <dgm:spPr/>
      <dgm:t>
        <a:bodyPr/>
        <a:lstStyle/>
        <a:p>
          <a:pPr>
            <a:buFont typeface="+mj-lt"/>
            <a:buAutoNum type="alphaLcPeriod"/>
          </a:pPr>
          <a:r>
            <a:rPr lang="es-ES" sz="1500" dirty="0"/>
            <a:t>Coordinación e interacción técnica en reuniones bilaterales para la provisión de información complementaria, intercambio de criterios, explicación de relaciones entre la NDC e instrumentos sectoriales clave para la gestión de adaptación al CC.</a:t>
          </a:r>
        </a:p>
      </dgm:t>
    </dgm:pt>
    <dgm:pt modelId="{FB3525FD-DEBE-4266-8B76-C13D3B7C3CA4}" type="parTrans" cxnId="{BACD122D-0BD8-4B1D-AE15-C2B23778308A}">
      <dgm:prSet/>
      <dgm:spPr/>
      <dgm:t>
        <a:bodyPr/>
        <a:lstStyle/>
        <a:p>
          <a:endParaRPr lang="es-EC" sz="1500"/>
        </a:p>
      </dgm:t>
    </dgm:pt>
    <dgm:pt modelId="{E452FCE4-E605-4CC6-82FA-49C2A6A0A6C8}" type="sibTrans" cxnId="{BACD122D-0BD8-4B1D-AE15-C2B23778308A}">
      <dgm:prSet/>
      <dgm:spPr/>
      <dgm:t>
        <a:bodyPr/>
        <a:lstStyle/>
        <a:p>
          <a:endParaRPr lang="es-EC" sz="1500"/>
        </a:p>
      </dgm:t>
    </dgm:pt>
    <dgm:pt modelId="{2229998B-757B-984C-A3F6-AAB1CC2698FA}" type="pres">
      <dgm:prSet presAssocID="{E2639D3F-2F70-D14D-927D-32BD995BF60E}" presName="Name0" presStyleCnt="0">
        <dgm:presLayoutVars>
          <dgm:chMax val="7"/>
          <dgm:chPref val="7"/>
          <dgm:dir/>
        </dgm:presLayoutVars>
      </dgm:prSet>
      <dgm:spPr/>
    </dgm:pt>
    <dgm:pt modelId="{19D9A476-4FCE-904A-8314-2F4E2413AF91}" type="pres">
      <dgm:prSet presAssocID="{E2639D3F-2F70-D14D-927D-32BD995BF60E}" presName="Name1" presStyleCnt="0"/>
      <dgm:spPr/>
    </dgm:pt>
    <dgm:pt modelId="{3315EA53-8A6B-F149-81D9-20DFA424D511}" type="pres">
      <dgm:prSet presAssocID="{E2639D3F-2F70-D14D-927D-32BD995BF60E}" presName="cycle" presStyleCnt="0"/>
      <dgm:spPr/>
    </dgm:pt>
    <dgm:pt modelId="{C480109C-C078-7B40-9A96-4C869C9B915C}" type="pres">
      <dgm:prSet presAssocID="{E2639D3F-2F70-D14D-927D-32BD995BF60E}" presName="srcNode" presStyleLbl="node1" presStyleIdx="0" presStyleCnt="5"/>
      <dgm:spPr/>
    </dgm:pt>
    <dgm:pt modelId="{17EE04F6-9042-AC43-A996-FB8FCD467DD3}" type="pres">
      <dgm:prSet presAssocID="{E2639D3F-2F70-D14D-927D-32BD995BF60E}" presName="conn" presStyleLbl="parChTrans1D2" presStyleIdx="0" presStyleCnt="1"/>
      <dgm:spPr/>
    </dgm:pt>
    <dgm:pt modelId="{68A1C418-20D0-5647-A747-1AF333699E0A}" type="pres">
      <dgm:prSet presAssocID="{E2639D3F-2F70-D14D-927D-32BD995BF60E}" presName="extraNode" presStyleLbl="node1" presStyleIdx="0" presStyleCnt="5"/>
      <dgm:spPr/>
    </dgm:pt>
    <dgm:pt modelId="{21E468C9-97E4-FF47-BAC1-1714D6EE94D8}" type="pres">
      <dgm:prSet presAssocID="{E2639D3F-2F70-D14D-927D-32BD995BF60E}" presName="dstNode" presStyleLbl="node1" presStyleIdx="0" presStyleCnt="5"/>
      <dgm:spPr/>
    </dgm:pt>
    <dgm:pt modelId="{1785FBB4-8DA4-A04D-AA0F-010EBF23F9FE}" type="pres">
      <dgm:prSet presAssocID="{BFCB6FE5-FCDE-1C49-A1D4-A6CD03D0E036}" presName="text_1" presStyleLbl="node1" presStyleIdx="0" presStyleCnt="5">
        <dgm:presLayoutVars>
          <dgm:bulletEnabled val="1"/>
        </dgm:presLayoutVars>
      </dgm:prSet>
      <dgm:spPr/>
    </dgm:pt>
    <dgm:pt modelId="{70FF67B9-4350-BC41-9BBE-AA80EAD0EFDC}" type="pres">
      <dgm:prSet presAssocID="{BFCB6FE5-FCDE-1C49-A1D4-A6CD03D0E036}" presName="accent_1" presStyleCnt="0"/>
      <dgm:spPr/>
    </dgm:pt>
    <dgm:pt modelId="{5A517041-B16E-A64E-8EF6-DA85C635CF70}" type="pres">
      <dgm:prSet presAssocID="{BFCB6FE5-FCDE-1C49-A1D4-A6CD03D0E036}" presName="accentRepeatNode" presStyleLbl="solidFgAcc1" presStyleIdx="0" presStyleCnt="5"/>
      <dgm:spPr>
        <a:solidFill>
          <a:schemeClr val="accent6">
            <a:lumMod val="20000"/>
            <a:lumOff val="80000"/>
          </a:schemeClr>
        </a:solidFill>
      </dgm:spPr>
    </dgm:pt>
    <dgm:pt modelId="{01A2A05C-BD88-4676-A3AB-2F83E5DDA48A}" type="pres">
      <dgm:prSet presAssocID="{04A58B14-FF4E-43B0-A580-FDB5F261997C}" presName="text_2" presStyleLbl="node1" presStyleIdx="1" presStyleCnt="5">
        <dgm:presLayoutVars>
          <dgm:bulletEnabled val="1"/>
        </dgm:presLayoutVars>
      </dgm:prSet>
      <dgm:spPr/>
    </dgm:pt>
    <dgm:pt modelId="{651F0B69-5993-49B2-818B-C8572BBCD7F7}" type="pres">
      <dgm:prSet presAssocID="{04A58B14-FF4E-43B0-A580-FDB5F261997C}" presName="accent_2" presStyleCnt="0"/>
      <dgm:spPr/>
    </dgm:pt>
    <dgm:pt modelId="{62D8FC82-8EC4-4B4B-B864-F67CE19E1DEA}" type="pres">
      <dgm:prSet presAssocID="{04A58B14-FF4E-43B0-A580-FDB5F261997C}" presName="accentRepeatNode" presStyleLbl="solidFgAcc1" presStyleIdx="1" presStyleCnt="5"/>
      <dgm:spPr>
        <a:solidFill>
          <a:schemeClr val="accent2">
            <a:lumMod val="40000"/>
            <a:lumOff val="60000"/>
          </a:schemeClr>
        </a:solidFill>
      </dgm:spPr>
    </dgm:pt>
    <dgm:pt modelId="{D829C348-776D-F74B-9545-B8DF00D7022A}" type="pres">
      <dgm:prSet presAssocID="{0787B946-854C-B54B-AF89-EDFACA7D3018}" presName="text_3" presStyleLbl="node1" presStyleIdx="2" presStyleCnt="5" custScaleY="142938">
        <dgm:presLayoutVars>
          <dgm:bulletEnabled val="1"/>
        </dgm:presLayoutVars>
      </dgm:prSet>
      <dgm:spPr/>
    </dgm:pt>
    <dgm:pt modelId="{D93D56F5-9D3F-6048-97B9-8354E958F783}" type="pres">
      <dgm:prSet presAssocID="{0787B946-854C-B54B-AF89-EDFACA7D3018}" presName="accent_3" presStyleCnt="0"/>
      <dgm:spPr/>
    </dgm:pt>
    <dgm:pt modelId="{2B80C01A-D7D8-7C41-806B-147B3D4F3A18}" type="pres">
      <dgm:prSet presAssocID="{0787B946-854C-B54B-AF89-EDFACA7D3018}" presName="accentRepeatNode" presStyleLbl="solidFgAcc1" presStyleIdx="2" presStyleCnt="5"/>
      <dgm:spPr>
        <a:solidFill>
          <a:schemeClr val="accent6">
            <a:lumMod val="60000"/>
            <a:lumOff val="40000"/>
          </a:schemeClr>
        </a:solidFill>
      </dgm:spPr>
    </dgm:pt>
    <dgm:pt modelId="{D296F045-60A2-401E-978A-8DD58052C5B5}" type="pres">
      <dgm:prSet presAssocID="{A4F2044B-0BF6-458E-A547-6F3936028352}" presName="text_4" presStyleLbl="node1" presStyleIdx="3" presStyleCnt="5" custScaleY="129464">
        <dgm:presLayoutVars>
          <dgm:bulletEnabled val="1"/>
        </dgm:presLayoutVars>
      </dgm:prSet>
      <dgm:spPr/>
    </dgm:pt>
    <dgm:pt modelId="{58C455D6-0CCC-41CA-B60E-41AD3ED2C4BE}" type="pres">
      <dgm:prSet presAssocID="{A4F2044B-0BF6-458E-A547-6F3936028352}" presName="accent_4" presStyleCnt="0"/>
      <dgm:spPr/>
    </dgm:pt>
    <dgm:pt modelId="{9DC7B736-3F9A-4A06-AE61-7D3B58E6DE59}" type="pres">
      <dgm:prSet presAssocID="{A4F2044B-0BF6-458E-A547-6F3936028352}" presName="accentRepeatNode" presStyleLbl="solidFgAcc1" presStyleIdx="3" presStyleCnt="5"/>
      <dgm:spPr>
        <a:solidFill>
          <a:schemeClr val="accent3">
            <a:lumMod val="60000"/>
            <a:lumOff val="40000"/>
          </a:schemeClr>
        </a:solidFill>
      </dgm:spPr>
    </dgm:pt>
    <dgm:pt modelId="{03C0C4AE-A3EC-4E8C-A67A-552E02A3007F}" type="pres">
      <dgm:prSet presAssocID="{7D96CD19-FF2F-4645-AC8E-8AEE520F2D46}" presName="text_5" presStyleLbl="node1" presStyleIdx="4" presStyleCnt="5" custScaleY="124465">
        <dgm:presLayoutVars>
          <dgm:bulletEnabled val="1"/>
        </dgm:presLayoutVars>
      </dgm:prSet>
      <dgm:spPr/>
    </dgm:pt>
    <dgm:pt modelId="{57600899-7EDA-4A95-B4A9-44A79C6BB971}" type="pres">
      <dgm:prSet presAssocID="{7D96CD19-FF2F-4645-AC8E-8AEE520F2D46}" presName="accent_5" presStyleCnt="0"/>
      <dgm:spPr/>
    </dgm:pt>
    <dgm:pt modelId="{42C8200D-D721-4B3A-B099-AD6A9F002085}" type="pres">
      <dgm:prSet presAssocID="{7D96CD19-FF2F-4645-AC8E-8AEE520F2D46}" presName="accentRepeatNode" presStyleLbl="solidFgAcc1" presStyleIdx="4" presStyleCnt="5"/>
      <dgm:spPr>
        <a:solidFill>
          <a:schemeClr val="accent4">
            <a:lumMod val="60000"/>
            <a:lumOff val="40000"/>
          </a:schemeClr>
        </a:solidFill>
      </dgm:spPr>
    </dgm:pt>
  </dgm:ptLst>
  <dgm:cxnLst>
    <dgm:cxn modelId="{BACD122D-0BD8-4B1D-AE15-C2B23778308A}" srcId="{E2639D3F-2F70-D14D-927D-32BD995BF60E}" destId="{A4F2044B-0BF6-458E-A547-6F3936028352}" srcOrd="3" destOrd="0" parTransId="{FB3525FD-DEBE-4266-8B76-C13D3B7C3CA4}" sibTransId="{E452FCE4-E605-4CC6-82FA-49C2A6A0A6C8}"/>
    <dgm:cxn modelId="{9729FA4B-5F34-42DD-8C4D-4D1BF0721D12}" srcId="{E2639D3F-2F70-D14D-927D-32BD995BF60E}" destId="{7D96CD19-FF2F-4645-AC8E-8AEE520F2D46}" srcOrd="4" destOrd="0" parTransId="{7FA2F8D4-5D07-4FA5-A9FC-354800DAFAAB}" sibTransId="{EC3CC666-0B53-49A8-8EA7-1975CF4278F2}"/>
    <dgm:cxn modelId="{EE7FAB55-F8E7-6048-A901-57B59ACE1EA6}" type="presOf" srcId="{24E81117-1C4F-7143-A548-E4ACB460E6C8}" destId="{17EE04F6-9042-AC43-A996-FB8FCD467DD3}" srcOrd="0" destOrd="0" presId="urn:microsoft.com/office/officeart/2008/layout/VerticalCurvedList"/>
    <dgm:cxn modelId="{35FCE879-3D93-4327-8E50-A68DFCD45AF6}" type="presOf" srcId="{A4F2044B-0BF6-458E-A547-6F3936028352}" destId="{D296F045-60A2-401E-978A-8DD58052C5B5}" srcOrd="0" destOrd="0" presId="urn:microsoft.com/office/officeart/2008/layout/VerticalCurvedList"/>
    <dgm:cxn modelId="{CDD5C18C-DF94-47A5-9768-15BB4D2CAB9C}" srcId="{E2639D3F-2F70-D14D-927D-32BD995BF60E}" destId="{04A58B14-FF4E-43B0-A580-FDB5F261997C}" srcOrd="1" destOrd="0" parTransId="{F5B05A2F-8D55-4887-9E22-58BBD6DB13D7}" sibTransId="{4D7C5723-9C12-4C51-9112-6A2B47B6B48B}"/>
    <dgm:cxn modelId="{7273CDC4-BD5F-704E-AEBF-F2ACB0AB92F6}" srcId="{E2639D3F-2F70-D14D-927D-32BD995BF60E}" destId="{BFCB6FE5-FCDE-1C49-A1D4-A6CD03D0E036}" srcOrd="0" destOrd="0" parTransId="{C5973150-07CF-554A-8E23-1E0CD9EE80E3}" sibTransId="{24E81117-1C4F-7143-A548-E4ACB460E6C8}"/>
    <dgm:cxn modelId="{B1A85ED1-1EAC-449B-AA2C-7ED6EC8A9CFF}" type="presOf" srcId="{0787B946-854C-B54B-AF89-EDFACA7D3018}" destId="{D829C348-776D-F74B-9545-B8DF00D7022A}" srcOrd="0" destOrd="0" presId="urn:microsoft.com/office/officeart/2008/layout/VerticalCurvedList"/>
    <dgm:cxn modelId="{8DCE0CD6-FF21-184F-A3D4-DD5192F9F508}" srcId="{E2639D3F-2F70-D14D-927D-32BD995BF60E}" destId="{0787B946-854C-B54B-AF89-EDFACA7D3018}" srcOrd="2" destOrd="0" parTransId="{E199518D-FBB8-3A40-9D9A-23A49CC58270}" sibTransId="{1FC4C8DD-6A17-DC41-949B-62B273D5C268}"/>
    <dgm:cxn modelId="{521D55D6-8323-4280-842C-81DAD9E3510D}" type="presOf" srcId="{7D96CD19-FF2F-4645-AC8E-8AEE520F2D46}" destId="{03C0C4AE-A3EC-4E8C-A67A-552E02A3007F}" srcOrd="0" destOrd="0" presId="urn:microsoft.com/office/officeart/2008/layout/VerticalCurvedList"/>
    <dgm:cxn modelId="{C90BFFE1-E042-8E49-A989-089AC1839C4B}" type="presOf" srcId="{BFCB6FE5-FCDE-1C49-A1D4-A6CD03D0E036}" destId="{1785FBB4-8DA4-A04D-AA0F-010EBF23F9FE}" srcOrd="0" destOrd="0" presId="urn:microsoft.com/office/officeart/2008/layout/VerticalCurvedList"/>
    <dgm:cxn modelId="{D58CBDEC-EE0D-6543-A93C-71D4369A70AA}" type="presOf" srcId="{E2639D3F-2F70-D14D-927D-32BD995BF60E}" destId="{2229998B-757B-984C-A3F6-AAB1CC2698FA}" srcOrd="0" destOrd="0" presId="urn:microsoft.com/office/officeart/2008/layout/VerticalCurvedList"/>
    <dgm:cxn modelId="{D1D206F6-37D5-4EAA-BD1D-81A07EAEC6ED}" type="presOf" srcId="{04A58B14-FF4E-43B0-A580-FDB5F261997C}" destId="{01A2A05C-BD88-4676-A3AB-2F83E5DDA48A}" srcOrd="0" destOrd="0" presId="urn:microsoft.com/office/officeart/2008/layout/VerticalCurvedList"/>
    <dgm:cxn modelId="{516E17ED-AF6E-8E48-8DD6-B655F8012DCC}" type="presParOf" srcId="{2229998B-757B-984C-A3F6-AAB1CC2698FA}" destId="{19D9A476-4FCE-904A-8314-2F4E2413AF91}" srcOrd="0" destOrd="0" presId="urn:microsoft.com/office/officeart/2008/layout/VerticalCurvedList"/>
    <dgm:cxn modelId="{E4FD3CDA-C76E-0142-B52F-EB6DF9BA5405}" type="presParOf" srcId="{19D9A476-4FCE-904A-8314-2F4E2413AF91}" destId="{3315EA53-8A6B-F149-81D9-20DFA424D511}" srcOrd="0" destOrd="0" presId="urn:microsoft.com/office/officeart/2008/layout/VerticalCurvedList"/>
    <dgm:cxn modelId="{808C1593-1EEC-DD46-91CB-2570FFDFBE39}" type="presParOf" srcId="{3315EA53-8A6B-F149-81D9-20DFA424D511}" destId="{C480109C-C078-7B40-9A96-4C869C9B915C}" srcOrd="0" destOrd="0" presId="urn:microsoft.com/office/officeart/2008/layout/VerticalCurvedList"/>
    <dgm:cxn modelId="{38CB78CC-B653-BA4D-9BB3-9E02EBE0D4BA}" type="presParOf" srcId="{3315EA53-8A6B-F149-81D9-20DFA424D511}" destId="{17EE04F6-9042-AC43-A996-FB8FCD467DD3}" srcOrd="1" destOrd="0" presId="urn:microsoft.com/office/officeart/2008/layout/VerticalCurvedList"/>
    <dgm:cxn modelId="{DB0B85EA-004A-1D42-B942-6EA220A62F26}" type="presParOf" srcId="{3315EA53-8A6B-F149-81D9-20DFA424D511}" destId="{68A1C418-20D0-5647-A747-1AF333699E0A}" srcOrd="2" destOrd="0" presId="urn:microsoft.com/office/officeart/2008/layout/VerticalCurvedList"/>
    <dgm:cxn modelId="{A911B0E3-F095-7E49-A3B0-309039856B1C}" type="presParOf" srcId="{3315EA53-8A6B-F149-81D9-20DFA424D511}" destId="{21E468C9-97E4-FF47-BAC1-1714D6EE94D8}" srcOrd="3" destOrd="0" presId="urn:microsoft.com/office/officeart/2008/layout/VerticalCurvedList"/>
    <dgm:cxn modelId="{06EB1263-8BB6-A544-BBD3-4794DDE78853}" type="presParOf" srcId="{19D9A476-4FCE-904A-8314-2F4E2413AF91}" destId="{1785FBB4-8DA4-A04D-AA0F-010EBF23F9FE}" srcOrd="1" destOrd="0" presId="urn:microsoft.com/office/officeart/2008/layout/VerticalCurvedList"/>
    <dgm:cxn modelId="{32E2DBDC-578B-AE43-AB95-CA4F43817C50}" type="presParOf" srcId="{19D9A476-4FCE-904A-8314-2F4E2413AF91}" destId="{70FF67B9-4350-BC41-9BBE-AA80EAD0EFDC}" srcOrd="2" destOrd="0" presId="urn:microsoft.com/office/officeart/2008/layout/VerticalCurvedList"/>
    <dgm:cxn modelId="{15F6E8BD-C86A-5D48-A8E3-1A21F6201911}" type="presParOf" srcId="{70FF67B9-4350-BC41-9BBE-AA80EAD0EFDC}" destId="{5A517041-B16E-A64E-8EF6-DA85C635CF70}" srcOrd="0" destOrd="0" presId="urn:microsoft.com/office/officeart/2008/layout/VerticalCurvedList"/>
    <dgm:cxn modelId="{B7CE87CD-8D76-41B2-ABE1-37C1460FBD46}" type="presParOf" srcId="{19D9A476-4FCE-904A-8314-2F4E2413AF91}" destId="{01A2A05C-BD88-4676-A3AB-2F83E5DDA48A}" srcOrd="3" destOrd="0" presId="urn:microsoft.com/office/officeart/2008/layout/VerticalCurvedList"/>
    <dgm:cxn modelId="{F8660AA6-F443-4D37-B4AD-F4B0CFCA5F1D}" type="presParOf" srcId="{19D9A476-4FCE-904A-8314-2F4E2413AF91}" destId="{651F0B69-5993-49B2-818B-C8572BBCD7F7}" srcOrd="4" destOrd="0" presId="urn:microsoft.com/office/officeart/2008/layout/VerticalCurvedList"/>
    <dgm:cxn modelId="{0FED0D18-47F0-4C03-AA1F-A2AC2C8072DE}" type="presParOf" srcId="{651F0B69-5993-49B2-818B-C8572BBCD7F7}" destId="{62D8FC82-8EC4-4B4B-B864-F67CE19E1DEA}" srcOrd="0" destOrd="0" presId="urn:microsoft.com/office/officeart/2008/layout/VerticalCurvedList"/>
    <dgm:cxn modelId="{06C8A3F9-3513-4DF8-91C5-98CC010F46DB}" type="presParOf" srcId="{19D9A476-4FCE-904A-8314-2F4E2413AF91}" destId="{D829C348-776D-F74B-9545-B8DF00D7022A}" srcOrd="5" destOrd="0" presId="urn:microsoft.com/office/officeart/2008/layout/VerticalCurvedList"/>
    <dgm:cxn modelId="{F1784915-A208-43F7-BC25-AEB0F0FB13B8}" type="presParOf" srcId="{19D9A476-4FCE-904A-8314-2F4E2413AF91}" destId="{D93D56F5-9D3F-6048-97B9-8354E958F783}" srcOrd="6" destOrd="0" presId="urn:microsoft.com/office/officeart/2008/layout/VerticalCurvedList"/>
    <dgm:cxn modelId="{C4B7FED4-D9C6-48F4-9BA8-98DB1C6BB371}" type="presParOf" srcId="{D93D56F5-9D3F-6048-97B9-8354E958F783}" destId="{2B80C01A-D7D8-7C41-806B-147B3D4F3A18}" srcOrd="0" destOrd="0" presId="urn:microsoft.com/office/officeart/2008/layout/VerticalCurvedList"/>
    <dgm:cxn modelId="{A7340EA3-2948-4B97-A096-7EB798B56F35}" type="presParOf" srcId="{19D9A476-4FCE-904A-8314-2F4E2413AF91}" destId="{D296F045-60A2-401E-978A-8DD58052C5B5}" srcOrd="7" destOrd="0" presId="urn:microsoft.com/office/officeart/2008/layout/VerticalCurvedList"/>
    <dgm:cxn modelId="{46286EDE-F575-40CA-87A5-534CC30B4D37}" type="presParOf" srcId="{19D9A476-4FCE-904A-8314-2F4E2413AF91}" destId="{58C455D6-0CCC-41CA-B60E-41AD3ED2C4BE}" srcOrd="8" destOrd="0" presId="urn:microsoft.com/office/officeart/2008/layout/VerticalCurvedList"/>
    <dgm:cxn modelId="{F2635AB0-E54C-4A05-9E7C-99E411E488BD}" type="presParOf" srcId="{58C455D6-0CCC-41CA-B60E-41AD3ED2C4BE}" destId="{9DC7B736-3F9A-4A06-AE61-7D3B58E6DE59}" srcOrd="0" destOrd="0" presId="urn:microsoft.com/office/officeart/2008/layout/VerticalCurvedList"/>
    <dgm:cxn modelId="{3179D4CB-CDCA-41EA-8959-5D30F957DB97}" type="presParOf" srcId="{19D9A476-4FCE-904A-8314-2F4E2413AF91}" destId="{03C0C4AE-A3EC-4E8C-A67A-552E02A3007F}" srcOrd="9" destOrd="0" presId="urn:microsoft.com/office/officeart/2008/layout/VerticalCurvedList"/>
    <dgm:cxn modelId="{D73F7437-47AD-41D4-9978-CC1412088DD4}" type="presParOf" srcId="{19D9A476-4FCE-904A-8314-2F4E2413AF91}" destId="{57600899-7EDA-4A95-B4A9-44A79C6BB971}" srcOrd="10" destOrd="0" presId="urn:microsoft.com/office/officeart/2008/layout/VerticalCurvedList"/>
    <dgm:cxn modelId="{4CF450E2-64DF-4193-9FC6-9ED2030C3371}" type="presParOf" srcId="{57600899-7EDA-4A95-B4A9-44A79C6BB971}" destId="{42C8200D-D721-4B3A-B099-AD6A9F00208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639D3F-2F70-D14D-927D-32BD995BF60E}"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s-ES"/>
        </a:p>
      </dgm:t>
    </dgm:pt>
    <dgm:pt modelId="{BFCB6FE5-FCDE-1C49-A1D4-A6CD03D0E036}">
      <dgm:prSet phldrT="[Texto]"/>
      <dgm:spPr/>
      <dgm:t>
        <a:bodyPr/>
        <a:lstStyle/>
        <a:p>
          <a:pPr>
            <a:buFont typeface="+mj-lt"/>
            <a:buAutoNum type="alphaLcPeriod"/>
          </a:pPr>
          <a:r>
            <a:rPr lang="es-ES" dirty="0"/>
            <a:t>Emisión de cartas de validación, de parte de las Máximas Autoridades Sectoriales, sobre las medidas de adaptación acordadas entre los delegados institucionales y el equipo de la NDC. </a:t>
          </a:r>
        </a:p>
      </dgm:t>
    </dgm:pt>
    <dgm:pt modelId="{C5973150-07CF-554A-8E23-1E0CD9EE80E3}" type="parTrans" cxnId="{7273CDC4-BD5F-704E-AEBF-F2ACB0AB92F6}">
      <dgm:prSet/>
      <dgm:spPr/>
      <dgm:t>
        <a:bodyPr/>
        <a:lstStyle/>
        <a:p>
          <a:endParaRPr lang="es-ES"/>
        </a:p>
      </dgm:t>
    </dgm:pt>
    <dgm:pt modelId="{24E81117-1C4F-7143-A548-E4ACB460E6C8}" type="sibTrans" cxnId="{7273CDC4-BD5F-704E-AEBF-F2ACB0AB92F6}">
      <dgm:prSet/>
      <dgm:spPr/>
      <dgm:t>
        <a:bodyPr/>
        <a:lstStyle/>
        <a:p>
          <a:endParaRPr lang="es-ES"/>
        </a:p>
      </dgm:t>
    </dgm:pt>
    <dgm:pt modelId="{0787B946-854C-B54B-AF89-EDFACA7D3018}">
      <dgm:prSet phldrT="[Texto]"/>
      <dgm:spPr/>
      <dgm:t>
        <a:bodyPr/>
        <a:lstStyle/>
        <a:p>
          <a:pPr>
            <a:buFont typeface="+mj-lt"/>
            <a:buAutoNum type="alphaLcPeriod"/>
          </a:pPr>
          <a:r>
            <a:rPr lang="es-ES" dirty="0"/>
            <a:t>Presentación ante el GTCICC de los resultados obtenidos en el proceso de formulación de la NDC, componente de adaptación, para su conocimiento, retroalimentación y aprobación.</a:t>
          </a:r>
        </a:p>
      </dgm:t>
    </dgm:pt>
    <dgm:pt modelId="{E199518D-FBB8-3A40-9D9A-23A49CC58270}" type="parTrans" cxnId="{8DCE0CD6-FF21-184F-A3D4-DD5192F9F508}">
      <dgm:prSet/>
      <dgm:spPr/>
      <dgm:t>
        <a:bodyPr/>
        <a:lstStyle/>
        <a:p>
          <a:endParaRPr lang="es-ES"/>
        </a:p>
      </dgm:t>
    </dgm:pt>
    <dgm:pt modelId="{1FC4C8DD-6A17-DC41-949B-62B273D5C268}" type="sibTrans" cxnId="{8DCE0CD6-FF21-184F-A3D4-DD5192F9F508}">
      <dgm:prSet/>
      <dgm:spPr/>
      <dgm:t>
        <a:bodyPr/>
        <a:lstStyle/>
        <a:p>
          <a:endParaRPr lang="es-ES"/>
        </a:p>
      </dgm:t>
    </dgm:pt>
    <dgm:pt modelId="{9347D7F0-4440-4B73-95D3-808E901D3BDA}">
      <dgm:prSet phldrT="[Texto]"/>
      <dgm:spPr/>
      <dgm:t>
        <a:bodyPr/>
        <a:lstStyle/>
        <a:p>
          <a:pPr>
            <a:buFont typeface="+mj-lt"/>
            <a:buAutoNum type="alphaLcPeriod"/>
          </a:pPr>
          <a:r>
            <a:rPr lang="es-ES" dirty="0"/>
            <a:t>Validación ejecutiva de la NDC y envío a la CMNUCC.</a:t>
          </a:r>
        </a:p>
      </dgm:t>
    </dgm:pt>
    <dgm:pt modelId="{185A5333-96AF-4920-A4DA-999E5D17BD8E}" type="parTrans" cxnId="{9878463C-38C2-443F-AED5-5C9FECE655EA}">
      <dgm:prSet/>
      <dgm:spPr/>
      <dgm:t>
        <a:bodyPr/>
        <a:lstStyle/>
        <a:p>
          <a:endParaRPr lang="es-ES"/>
        </a:p>
      </dgm:t>
    </dgm:pt>
    <dgm:pt modelId="{8C8A3668-F839-4305-A101-7275C4330AC2}" type="sibTrans" cxnId="{9878463C-38C2-443F-AED5-5C9FECE655EA}">
      <dgm:prSet/>
      <dgm:spPr/>
      <dgm:t>
        <a:bodyPr/>
        <a:lstStyle/>
        <a:p>
          <a:endParaRPr lang="es-ES"/>
        </a:p>
      </dgm:t>
    </dgm:pt>
    <dgm:pt modelId="{04A58B14-FF4E-43B0-A580-FDB5F261997C}">
      <dgm:prSet phldrT="[Texto]"/>
      <dgm:spPr/>
      <dgm:t>
        <a:bodyPr/>
        <a:lstStyle/>
        <a:p>
          <a:pPr>
            <a:buFont typeface="+mj-lt"/>
            <a:buAutoNum type="alphaLcPeriod"/>
          </a:pPr>
          <a:r>
            <a:rPr lang="es-ES" dirty="0"/>
            <a:t>Desarrollo de reuniones técnicas para la identificación, ajuste, complementación y validación técnica de metas referentes a las medidas de adaptación identificadas, que permitan agrupar a dichas medidas en los escenarios condicionado e incondicionado.</a:t>
          </a:r>
        </a:p>
      </dgm:t>
    </dgm:pt>
    <dgm:pt modelId="{F5B05A2F-8D55-4887-9E22-58BBD6DB13D7}" type="parTrans" cxnId="{CDD5C18C-DF94-47A5-9768-15BB4D2CAB9C}">
      <dgm:prSet/>
      <dgm:spPr/>
      <dgm:t>
        <a:bodyPr/>
        <a:lstStyle/>
        <a:p>
          <a:endParaRPr lang="es-ES"/>
        </a:p>
      </dgm:t>
    </dgm:pt>
    <dgm:pt modelId="{4D7C5723-9C12-4C51-9112-6A2B47B6B48B}" type="sibTrans" cxnId="{CDD5C18C-DF94-47A5-9768-15BB4D2CAB9C}">
      <dgm:prSet/>
      <dgm:spPr/>
      <dgm:t>
        <a:bodyPr/>
        <a:lstStyle/>
        <a:p>
          <a:endParaRPr lang="es-ES"/>
        </a:p>
      </dgm:t>
    </dgm:pt>
    <dgm:pt modelId="{2229998B-757B-984C-A3F6-AAB1CC2698FA}" type="pres">
      <dgm:prSet presAssocID="{E2639D3F-2F70-D14D-927D-32BD995BF60E}" presName="Name0" presStyleCnt="0">
        <dgm:presLayoutVars>
          <dgm:chMax val="7"/>
          <dgm:chPref val="7"/>
          <dgm:dir/>
        </dgm:presLayoutVars>
      </dgm:prSet>
      <dgm:spPr/>
    </dgm:pt>
    <dgm:pt modelId="{19D9A476-4FCE-904A-8314-2F4E2413AF91}" type="pres">
      <dgm:prSet presAssocID="{E2639D3F-2F70-D14D-927D-32BD995BF60E}" presName="Name1" presStyleCnt="0"/>
      <dgm:spPr/>
    </dgm:pt>
    <dgm:pt modelId="{3315EA53-8A6B-F149-81D9-20DFA424D511}" type="pres">
      <dgm:prSet presAssocID="{E2639D3F-2F70-D14D-927D-32BD995BF60E}" presName="cycle" presStyleCnt="0"/>
      <dgm:spPr/>
    </dgm:pt>
    <dgm:pt modelId="{C480109C-C078-7B40-9A96-4C869C9B915C}" type="pres">
      <dgm:prSet presAssocID="{E2639D3F-2F70-D14D-927D-32BD995BF60E}" presName="srcNode" presStyleLbl="node1" presStyleIdx="0" presStyleCnt="4"/>
      <dgm:spPr/>
    </dgm:pt>
    <dgm:pt modelId="{17EE04F6-9042-AC43-A996-FB8FCD467DD3}" type="pres">
      <dgm:prSet presAssocID="{E2639D3F-2F70-D14D-927D-32BD995BF60E}" presName="conn" presStyleLbl="parChTrans1D2" presStyleIdx="0" presStyleCnt="1"/>
      <dgm:spPr/>
    </dgm:pt>
    <dgm:pt modelId="{68A1C418-20D0-5647-A747-1AF333699E0A}" type="pres">
      <dgm:prSet presAssocID="{E2639D3F-2F70-D14D-927D-32BD995BF60E}" presName="extraNode" presStyleLbl="node1" presStyleIdx="0" presStyleCnt="4"/>
      <dgm:spPr/>
    </dgm:pt>
    <dgm:pt modelId="{21E468C9-97E4-FF47-BAC1-1714D6EE94D8}" type="pres">
      <dgm:prSet presAssocID="{E2639D3F-2F70-D14D-927D-32BD995BF60E}" presName="dstNode" presStyleLbl="node1" presStyleIdx="0" presStyleCnt="4"/>
      <dgm:spPr/>
    </dgm:pt>
    <dgm:pt modelId="{1785FBB4-8DA4-A04D-AA0F-010EBF23F9FE}" type="pres">
      <dgm:prSet presAssocID="{BFCB6FE5-FCDE-1C49-A1D4-A6CD03D0E036}" presName="text_1" presStyleLbl="node1" presStyleIdx="0" presStyleCnt="4">
        <dgm:presLayoutVars>
          <dgm:bulletEnabled val="1"/>
        </dgm:presLayoutVars>
      </dgm:prSet>
      <dgm:spPr/>
    </dgm:pt>
    <dgm:pt modelId="{70FF67B9-4350-BC41-9BBE-AA80EAD0EFDC}" type="pres">
      <dgm:prSet presAssocID="{BFCB6FE5-FCDE-1C49-A1D4-A6CD03D0E036}" presName="accent_1" presStyleCnt="0"/>
      <dgm:spPr/>
    </dgm:pt>
    <dgm:pt modelId="{5A517041-B16E-A64E-8EF6-DA85C635CF70}" type="pres">
      <dgm:prSet presAssocID="{BFCB6FE5-FCDE-1C49-A1D4-A6CD03D0E036}" presName="accentRepeatNode" presStyleLbl="solidFgAcc1" presStyleIdx="0" presStyleCnt="4"/>
      <dgm:spPr>
        <a:solidFill>
          <a:schemeClr val="accent6">
            <a:lumMod val="20000"/>
            <a:lumOff val="80000"/>
          </a:schemeClr>
        </a:solidFill>
      </dgm:spPr>
    </dgm:pt>
    <dgm:pt modelId="{01A2A05C-BD88-4676-A3AB-2F83E5DDA48A}" type="pres">
      <dgm:prSet presAssocID="{04A58B14-FF4E-43B0-A580-FDB5F261997C}" presName="text_2" presStyleLbl="node1" presStyleIdx="1" presStyleCnt="4">
        <dgm:presLayoutVars>
          <dgm:bulletEnabled val="1"/>
        </dgm:presLayoutVars>
      </dgm:prSet>
      <dgm:spPr/>
    </dgm:pt>
    <dgm:pt modelId="{651F0B69-5993-49B2-818B-C8572BBCD7F7}" type="pres">
      <dgm:prSet presAssocID="{04A58B14-FF4E-43B0-A580-FDB5F261997C}" presName="accent_2" presStyleCnt="0"/>
      <dgm:spPr/>
    </dgm:pt>
    <dgm:pt modelId="{62D8FC82-8EC4-4B4B-B864-F67CE19E1DEA}" type="pres">
      <dgm:prSet presAssocID="{04A58B14-FF4E-43B0-A580-FDB5F261997C}" presName="accentRepeatNode" presStyleLbl="solidFgAcc1" presStyleIdx="1" presStyleCnt="4"/>
      <dgm:spPr>
        <a:solidFill>
          <a:schemeClr val="accent2">
            <a:lumMod val="40000"/>
            <a:lumOff val="60000"/>
          </a:schemeClr>
        </a:solidFill>
      </dgm:spPr>
    </dgm:pt>
    <dgm:pt modelId="{D829C348-776D-F74B-9545-B8DF00D7022A}" type="pres">
      <dgm:prSet presAssocID="{0787B946-854C-B54B-AF89-EDFACA7D3018}" presName="text_3" presStyleLbl="node1" presStyleIdx="2" presStyleCnt="4">
        <dgm:presLayoutVars>
          <dgm:bulletEnabled val="1"/>
        </dgm:presLayoutVars>
      </dgm:prSet>
      <dgm:spPr/>
    </dgm:pt>
    <dgm:pt modelId="{D93D56F5-9D3F-6048-97B9-8354E958F783}" type="pres">
      <dgm:prSet presAssocID="{0787B946-854C-B54B-AF89-EDFACA7D3018}" presName="accent_3" presStyleCnt="0"/>
      <dgm:spPr/>
    </dgm:pt>
    <dgm:pt modelId="{2B80C01A-D7D8-7C41-806B-147B3D4F3A18}" type="pres">
      <dgm:prSet presAssocID="{0787B946-854C-B54B-AF89-EDFACA7D3018}" presName="accentRepeatNode" presStyleLbl="solidFgAcc1" presStyleIdx="2" presStyleCnt="4"/>
      <dgm:spPr>
        <a:solidFill>
          <a:schemeClr val="accent6">
            <a:lumMod val="60000"/>
            <a:lumOff val="40000"/>
          </a:schemeClr>
        </a:solidFill>
      </dgm:spPr>
    </dgm:pt>
    <dgm:pt modelId="{96E926F3-7034-4A3A-BB8C-78321A81565B}" type="pres">
      <dgm:prSet presAssocID="{9347D7F0-4440-4B73-95D3-808E901D3BDA}" presName="text_4" presStyleLbl="node1" presStyleIdx="3" presStyleCnt="4">
        <dgm:presLayoutVars>
          <dgm:bulletEnabled val="1"/>
        </dgm:presLayoutVars>
      </dgm:prSet>
      <dgm:spPr/>
    </dgm:pt>
    <dgm:pt modelId="{9B079C63-82A2-4425-9C28-3C2E2F59821C}" type="pres">
      <dgm:prSet presAssocID="{9347D7F0-4440-4B73-95D3-808E901D3BDA}" presName="accent_4" presStyleCnt="0"/>
      <dgm:spPr/>
    </dgm:pt>
    <dgm:pt modelId="{6AF1C20B-CE11-4A87-801B-944019DDD14C}" type="pres">
      <dgm:prSet presAssocID="{9347D7F0-4440-4B73-95D3-808E901D3BDA}" presName="accentRepeatNode" presStyleLbl="solidFgAcc1" presStyleIdx="3" presStyleCnt="4"/>
      <dgm:spPr>
        <a:solidFill>
          <a:schemeClr val="accent1">
            <a:lumMod val="60000"/>
            <a:lumOff val="40000"/>
          </a:schemeClr>
        </a:solidFill>
      </dgm:spPr>
    </dgm:pt>
  </dgm:ptLst>
  <dgm:cxnLst>
    <dgm:cxn modelId="{9878463C-38C2-443F-AED5-5C9FECE655EA}" srcId="{E2639D3F-2F70-D14D-927D-32BD995BF60E}" destId="{9347D7F0-4440-4B73-95D3-808E901D3BDA}" srcOrd="3" destOrd="0" parTransId="{185A5333-96AF-4920-A4DA-999E5D17BD8E}" sibTransId="{8C8A3668-F839-4305-A101-7275C4330AC2}"/>
    <dgm:cxn modelId="{EE7FAB55-F8E7-6048-A901-57B59ACE1EA6}" type="presOf" srcId="{24E81117-1C4F-7143-A548-E4ACB460E6C8}" destId="{17EE04F6-9042-AC43-A996-FB8FCD467DD3}" srcOrd="0" destOrd="0" presId="urn:microsoft.com/office/officeart/2008/layout/VerticalCurvedList"/>
    <dgm:cxn modelId="{CDD5C18C-DF94-47A5-9768-15BB4D2CAB9C}" srcId="{E2639D3F-2F70-D14D-927D-32BD995BF60E}" destId="{04A58B14-FF4E-43B0-A580-FDB5F261997C}" srcOrd="1" destOrd="0" parTransId="{F5B05A2F-8D55-4887-9E22-58BBD6DB13D7}" sibTransId="{4D7C5723-9C12-4C51-9112-6A2B47B6B48B}"/>
    <dgm:cxn modelId="{7273CDC4-BD5F-704E-AEBF-F2ACB0AB92F6}" srcId="{E2639D3F-2F70-D14D-927D-32BD995BF60E}" destId="{BFCB6FE5-FCDE-1C49-A1D4-A6CD03D0E036}" srcOrd="0" destOrd="0" parTransId="{C5973150-07CF-554A-8E23-1E0CD9EE80E3}" sibTransId="{24E81117-1C4F-7143-A548-E4ACB460E6C8}"/>
    <dgm:cxn modelId="{B1A85ED1-1EAC-449B-AA2C-7ED6EC8A9CFF}" type="presOf" srcId="{0787B946-854C-B54B-AF89-EDFACA7D3018}" destId="{D829C348-776D-F74B-9545-B8DF00D7022A}" srcOrd="0" destOrd="0" presId="urn:microsoft.com/office/officeart/2008/layout/VerticalCurvedList"/>
    <dgm:cxn modelId="{8DCE0CD6-FF21-184F-A3D4-DD5192F9F508}" srcId="{E2639D3F-2F70-D14D-927D-32BD995BF60E}" destId="{0787B946-854C-B54B-AF89-EDFACA7D3018}" srcOrd="2" destOrd="0" parTransId="{E199518D-FBB8-3A40-9D9A-23A49CC58270}" sibTransId="{1FC4C8DD-6A17-DC41-949B-62B273D5C268}"/>
    <dgm:cxn modelId="{C90BFFE1-E042-8E49-A989-089AC1839C4B}" type="presOf" srcId="{BFCB6FE5-FCDE-1C49-A1D4-A6CD03D0E036}" destId="{1785FBB4-8DA4-A04D-AA0F-010EBF23F9FE}" srcOrd="0" destOrd="0" presId="urn:microsoft.com/office/officeart/2008/layout/VerticalCurvedList"/>
    <dgm:cxn modelId="{03D144E7-CDB9-4752-8343-63DE94E93329}" type="presOf" srcId="{9347D7F0-4440-4B73-95D3-808E901D3BDA}" destId="{96E926F3-7034-4A3A-BB8C-78321A81565B}" srcOrd="0" destOrd="0" presId="urn:microsoft.com/office/officeart/2008/layout/VerticalCurvedList"/>
    <dgm:cxn modelId="{D58CBDEC-EE0D-6543-A93C-71D4369A70AA}" type="presOf" srcId="{E2639D3F-2F70-D14D-927D-32BD995BF60E}" destId="{2229998B-757B-984C-A3F6-AAB1CC2698FA}" srcOrd="0" destOrd="0" presId="urn:microsoft.com/office/officeart/2008/layout/VerticalCurvedList"/>
    <dgm:cxn modelId="{D1D206F6-37D5-4EAA-BD1D-81A07EAEC6ED}" type="presOf" srcId="{04A58B14-FF4E-43B0-A580-FDB5F261997C}" destId="{01A2A05C-BD88-4676-A3AB-2F83E5DDA48A}" srcOrd="0" destOrd="0" presId="urn:microsoft.com/office/officeart/2008/layout/VerticalCurvedList"/>
    <dgm:cxn modelId="{516E17ED-AF6E-8E48-8DD6-B655F8012DCC}" type="presParOf" srcId="{2229998B-757B-984C-A3F6-AAB1CC2698FA}" destId="{19D9A476-4FCE-904A-8314-2F4E2413AF91}" srcOrd="0" destOrd="0" presId="urn:microsoft.com/office/officeart/2008/layout/VerticalCurvedList"/>
    <dgm:cxn modelId="{E4FD3CDA-C76E-0142-B52F-EB6DF9BA5405}" type="presParOf" srcId="{19D9A476-4FCE-904A-8314-2F4E2413AF91}" destId="{3315EA53-8A6B-F149-81D9-20DFA424D511}" srcOrd="0" destOrd="0" presId="urn:microsoft.com/office/officeart/2008/layout/VerticalCurvedList"/>
    <dgm:cxn modelId="{808C1593-1EEC-DD46-91CB-2570FFDFBE39}" type="presParOf" srcId="{3315EA53-8A6B-F149-81D9-20DFA424D511}" destId="{C480109C-C078-7B40-9A96-4C869C9B915C}" srcOrd="0" destOrd="0" presId="urn:microsoft.com/office/officeart/2008/layout/VerticalCurvedList"/>
    <dgm:cxn modelId="{38CB78CC-B653-BA4D-9BB3-9E02EBE0D4BA}" type="presParOf" srcId="{3315EA53-8A6B-F149-81D9-20DFA424D511}" destId="{17EE04F6-9042-AC43-A996-FB8FCD467DD3}" srcOrd="1" destOrd="0" presId="urn:microsoft.com/office/officeart/2008/layout/VerticalCurvedList"/>
    <dgm:cxn modelId="{DB0B85EA-004A-1D42-B942-6EA220A62F26}" type="presParOf" srcId="{3315EA53-8A6B-F149-81D9-20DFA424D511}" destId="{68A1C418-20D0-5647-A747-1AF333699E0A}" srcOrd="2" destOrd="0" presId="urn:microsoft.com/office/officeart/2008/layout/VerticalCurvedList"/>
    <dgm:cxn modelId="{A911B0E3-F095-7E49-A3B0-309039856B1C}" type="presParOf" srcId="{3315EA53-8A6B-F149-81D9-20DFA424D511}" destId="{21E468C9-97E4-FF47-BAC1-1714D6EE94D8}" srcOrd="3" destOrd="0" presId="urn:microsoft.com/office/officeart/2008/layout/VerticalCurvedList"/>
    <dgm:cxn modelId="{06EB1263-8BB6-A544-BBD3-4794DDE78853}" type="presParOf" srcId="{19D9A476-4FCE-904A-8314-2F4E2413AF91}" destId="{1785FBB4-8DA4-A04D-AA0F-010EBF23F9FE}" srcOrd="1" destOrd="0" presId="urn:microsoft.com/office/officeart/2008/layout/VerticalCurvedList"/>
    <dgm:cxn modelId="{32E2DBDC-578B-AE43-AB95-CA4F43817C50}" type="presParOf" srcId="{19D9A476-4FCE-904A-8314-2F4E2413AF91}" destId="{70FF67B9-4350-BC41-9BBE-AA80EAD0EFDC}" srcOrd="2" destOrd="0" presId="urn:microsoft.com/office/officeart/2008/layout/VerticalCurvedList"/>
    <dgm:cxn modelId="{15F6E8BD-C86A-5D48-A8E3-1A21F6201911}" type="presParOf" srcId="{70FF67B9-4350-BC41-9BBE-AA80EAD0EFDC}" destId="{5A517041-B16E-A64E-8EF6-DA85C635CF70}" srcOrd="0" destOrd="0" presId="urn:microsoft.com/office/officeart/2008/layout/VerticalCurvedList"/>
    <dgm:cxn modelId="{B7CE87CD-8D76-41B2-ABE1-37C1460FBD46}" type="presParOf" srcId="{19D9A476-4FCE-904A-8314-2F4E2413AF91}" destId="{01A2A05C-BD88-4676-A3AB-2F83E5DDA48A}" srcOrd="3" destOrd="0" presId="urn:microsoft.com/office/officeart/2008/layout/VerticalCurvedList"/>
    <dgm:cxn modelId="{F8660AA6-F443-4D37-B4AD-F4B0CFCA5F1D}" type="presParOf" srcId="{19D9A476-4FCE-904A-8314-2F4E2413AF91}" destId="{651F0B69-5993-49B2-818B-C8572BBCD7F7}" srcOrd="4" destOrd="0" presId="urn:microsoft.com/office/officeart/2008/layout/VerticalCurvedList"/>
    <dgm:cxn modelId="{0FED0D18-47F0-4C03-AA1F-A2AC2C8072DE}" type="presParOf" srcId="{651F0B69-5993-49B2-818B-C8572BBCD7F7}" destId="{62D8FC82-8EC4-4B4B-B864-F67CE19E1DEA}" srcOrd="0" destOrd="0" presId="urn:microsoft.com/office/officeart/2008/layout/VerticalCurvedList"/>
    <dgm:cxn modelId="{06C8A3F9-3513-4DF8-91C5-98CC010F46DB}" type="presParOf" srcId="{19D9A476-4FCE-904A-8314-2F4E2413AF91}" destId="{D829C348-776D-F74B-9545-B8DF00D7022A}" srcOrd="5" destOrd="0" presId="urn:microsoft.com/office/officeart/2008/layout/VerticalCurvedList"/>
    <dgm:cxn modelId="{F1784915-A208-43F7-BC25-AEB0F0FB13B8}" type="presParOf" srcId="{19D9A476-4FCE-904A-8314-2F4E2413AF91}" destId="{D93D56F5-9D3F-6048-97B9-8354E958F783}" srcOrd="6" destOrd="0" presId="urn:microsoft.com/office/officeart/2008/layout/VerticalCurvedList"/>
    <dgm:cxn modelId="{C4B7FED4-D9C6-48F4-9BA8-98DB1C6BB371}" type="presParOf" srcId="{D93D56F5-9D3F-6048-97B9-8354E958F783}" destId="{2B80C01A-D7D8-7C41-806B-147B3D4F3A18}" srcOrd="0" destOrd="0" presId="urn:microsoft.com/office/officeart/2008/layout/VerticalCurvedList"/>
    <dgm:cxn modelId="{8C62B64D-79AF-4036-94FA-4947034C5A44}" type="presParOf" srcId="{19D9A476-4FCE-904A-8314-2F4E2413AF91}" destId="{96E926F3-7034-4A3A-BB8C-78321A81565B}" srcOrd="7" destOrd="0" presId="urn:microsoft.com/office/officeart/2008/layout/VerticalCurvedList"/>
    <dgm:cxn modelId="{77A9873B-D6ED-4560-9CB0-80641B32EABF}" type="presParOf" srcId="{19D9A476-4FCE-904A-8314-2F4E2413AF91}" destId="{9B079C63-82A2-4425-9C28-3C2E2F59821C}" srcOrd="8" destOrd="0" presId="urn:microsoft.com/office/officeart/2008/layout/VerticalCurvedList"/>
    <dgm:cxn modelId="{2A1A36F3-B05C-4071-9F26-7284B8241029}" type="presParOf" srcId="{9B079C63-82A2-4425-9C28-3C2E2F59821C}" destId="{6AF1C20B-CE11-4A87-801B-944019DDD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B6E084-72F4-417B-9C31-5BCE13C8A68B}"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C"/>
        </a:p>
      </dgm:t>
    </dgm:pt>
    <dgm:pt modelId="{A1501B28-69ED-4572-A0AE-50C9588854A2}">
      <dgm:prSet phldrT="[Texto]" custT="1"/>
      <dgm:spPr>
        <a:solidFill>
          <a:schemeClr val="accent2"/>
        </a:solidFill>
      </dgm:spPr>
      <dgm:t>
        <a:bodyPr/>
        <a:lstStyle/>
        <a:p>
          <a:r>
            <a:rPr lang="es-EC" sz="1800" b="1" dirty="0"/>
            <a:t>Brechas</a:t>
          </a:r>
        </a:p>
      </dgm:t>
    </dgm:pt>
    <dgm:pt modelId="{F9C16461-3E57-40A3-993F-1DCCDD21A586}" type="parTrans" cxnId="{5B578390-3E2F-4F61-BB28-63834A595BDD}">
      <dgm:prSet/>
      <dgm:spPr/>
      <dgm:t>
        <a:bodyPr/>
        <a:lstStyle/>
        <a:p>
          <a:endParaRPr lang="es-EC" sz="1800" b="1"/>
        </a:p>
      </dgm:t>
    </dgm:pt>
    <dgm:pt modelId="{A02E5FE5-3266-4AD4-9D76-E99969D2243A}" type="sibTrans" cxnId="{5B578390-3E2F-4F61-BB28-63834A595BDD}">
      <dgm:prSet custT="1"/>
      <dgm:spPr/>
      <dgm:t>
        <a:bodyPr/>
        <a:lstStyle/>
        <a:p>
          <a:endParaRPr lang="es-EC" sz="1800" b="1"/>
        </a:p>
      </dgm:t>
    </dgm:pt>
    <dgm:pt modelId="{3D4F6239-B220-42AC-8483-7CCF563C6071}">
      <dgm:prSet phldrT="[Texto]" custT="1"/>
      <dgm:spPr>
        <a:solidFill>
          <a:schemeClr val="accent3"/>
        </a:solidFill>
      </dgm:spPr>
      <dgm:t>
        <a:bodyPr/>
        <a:lstStyle/>
        <a:p>
          <a:r>
            <a:rPr lang="es-EC" sz="1800" b="1" dirty="0"/>
            <a:t>Oportunidades</a:t>
          </a:r>
        </a:p>
      </dgm:t>
    </dgm:pt>
    <dgm:pt modelId="{6D1EA933-B898-48A0-8334-A6D00FEA7CC9}" type="parTrans" cxnId="{AEF48427-E904-43F7-9CBD-BE1E40A98794}">
      <dgm:prSet/>
      <dgm:spPr/>
      <dgm:t>
        <a:bodyPr/>
        <a:lstStyle/>
        <a:p>
          <a:endParaRPr lang="es-EC"/>
        </a:p>
      </dgm:t>
    </dgm:pt>
    <dgm:pt modelId="{B239C34C-1430-40E7-949E-28ED6AA5BD07}" type="sibTrans" cxnId="{AEF48427-E904-43F7-9CBD-BE1E40A98794}">
      <dgm:prSet/>
      <dgm:spPr/>
      <dgm:t>
        <a:bodyPr/>
        <a:lstStyle/>
        <a:p>
          <a:endParaRPr lang="es-EC"/>
        </a:p>
      </dgm:t>
    </dgm:pt>
    <dgm:pt modelId="{AAD72450-7B35-4A42-8FCC-0CAC6392F08A}">
      <dgm:prSet phldrT="[Texto]" custT="1"/>
      <dgm:spPr/>
      <dgm:t>
        <a:bodyPr/>
        <a:lstStyle/>
        <a:p>
          <a:r>
            <a:rPr lang="es-EC" sz="1800" b="0" dirty="0"/>
            <a:t>Fortalecimiento</a:t>
          </a:r>
          <a:r>
            <a:rPr lang="es-EC" sz="1800" b="0" baseline="0" dirty="0"/>
            <a:t> de alianzas público – privadas, interinstitucionales</a:t>
          </a:r>
          <a:endParaRPr lang="es-EC" sz="1800" b="0" dirty="0"/>
        </a:p>
      </dgm:t>
    </dgm:pt>
    <dgm:pt modelId="{6C7D4774-0A53-465B-9E02-D4EA6439B16E}" type="parTrans" cxnId="{29453482-AA89-442A-9BE3-8267331FA9CC}">
      <dgm:prSet/>
      <dgm:spPr/>
      <dgm:t>
        <a:bodyPr/>
        <a:lstStyle/>
        <a:p>
          <a:endParaRPr lang="es-EC"/>
        </a:p>
      </dgm:t>
    </dgm:pt>
    <dgm:pt modelId="{796DE07B-D1DC-4BB9-B406-C8E72328EAAD}" type="sibTrans" cxnId="{29453482-AA89-442A-9BE3-8267331FA9CC}">
      <dgm:prSet/>
      <dgm:spPr/>
      <dgm:t>
        <a:bodyPr/>
        <a:lstStyle/>
        <a:p>
          <a:endParaRPr lang="es-EC"/>
        </a:p>
      </dgm:t>
    </dgm:pt>
    <dgm:pt modelId="{6C2BB5CF-2063-454F-BADA-0E2F719C555E}">
      <dgm:prSet phldrT="[Texto]" custT="1"/>
      <dgm:spPr/>
      <dgm:t>
        <a:bodyPr/>
        <a:lstStyle/>
        <a:p>
          <a:r>
            <a:rPr lang="es-EC" sz="1800" b="0" dirty="0"/>
            <a:t>Capacidades técnicas en el Gobierno</a:t>
          </a:r>
        </a:p>
        <a:p>
          <a:r>
            <a:rPr lang="es-EC" sz="1800" b="0" dirty="0"/>
            <a:t>Generación de sistemas de fortalecimiento de calidad de la información </a:t>
          </a:r>
        </a:p>
      </dgm:t>
    </dgm:pt>
    <dgm:pt modelId="{7057F09A-3CDD-4968-9B2B-32383AC2B9D5}" type="parTrans" cxnId="{C3404884-762D-45F2-8C54-3B55F003FD2A}">
      <dgm:prSet/>
      <dgm:spPr/>
      <dgm:t>
        <a:bodyPr/>
        <a:lstStyle/>
        <a:p>
          <a:endParaRPr lang="es-EC"/>
        </a:p>
      </dgm:t>
    </dgm:pt>
    <dgm:pt modelId="{665459EF-236F-4261-985B-CBC731D0A709}" type="sibTrans" cxnId="{C3404884-762D-45F2-8C54-3B55F003FD2A}">
      <dgm:prSet/>
      <dgm:spPr/>
      <dgm:t>
        <a:bodyPr/>
        <a:lstStyle/>
        <a:p>
          <a:endParaRPr lang="es-EC"/>
        </a:p>
      </dgm:t>
    </dgm:pt>
    <dgm:pt modelId="{CD5849CF-0A14-4A72-AADA-A0C676AE3366}">
      <dgm:prSet phldrT="[Texto]" custT="1"/>
      <dgm:spPr/>
      <dgm:t>
        <a:bodyPr/>
        <a:lstStyle/>
        <a:p>
          <a:r>
            <a:rPr lang="es-EC" sz="1800" dirty="0"/>
            <a:t>Poca articulación interinstitucional</a:t>
          </a:r>
          <a:endParaRPr lang="es-EC" sz="1800" b="1" dirty="0"/>
        </a:p>
      </dgm:t>
    </dgm:pt>
    <dgm:pt modelId="{76ED98A6-572B-44EC-8566-4655D9A45B61}" type="parTrans" cxnId="{4ECC857D-ABAB-409D-861E-42D67D35EF88}">
      <dgm:prSet/>
      <dgm:spPr/>
      <dgm:t>
        <a:bodyPr/>
        <a:lstStyle/>
        <a:p>
          <a:endParaRPr lang="es-EC"/>
        </a:p>
      </dgm:t>
    </dgm:pt>
    <dgm:pt modelId="{E0A8014B-AA99-4F53-9687-761D127FC03C}" type="sibTrans" cxnId="{4ECC857D-ABAB-409D-861E-42D67D35EF88}">
      <dgm:prSet/>
      <dgm:spPr/>
      <dgm:t>
        <a:bodyPr/>
        <a:lstStyle/>
        <a:p>
          <a:endParaRPr lang="es-EC"/>
        </a:p>
      </dgm:t>
    </dgm:pt>
    <dgm:pt modelId="{97D8E977-0724-4127-926F-2556B09A05FF}">
      <dgm:prSet phldrT="[Texto]" custT="1"/>
      <dgm:spPr/>
      <dgm:t>
        <a:bodyPr/>
        <a:lstStyle/>
        <a:p>
          <a:r>
            <a:rPr lang="es-EC" sz="1800" b="0" dirty="0"/>
            <a:t>Falta de información (ej., para cuantificación de emisiones y remociones)</a:t>
          </a:r>
        </a:p>
      </dgm:t>
    </dgm:pt>
    <dgm:pt modelId="{0BEFD843-14CE-44E9-BAC5-CE33456ED8AC}" type="parTrans" cxnId="{20CB6339-8CF9-4F7B-9496-9A3BE0C285F4}">
      <dgm:prSet/>
      <dgm:spPr/>
      <dgm:t>
        <a:bodyPr/>
        <a:lstStyle/>
        <a:p>
          <a:endParaRPr lang="es-EC"/>
        </a:p>
      </dgm:t>
    </dgm:pt>
    <dgm:pt modelId="{5D963824-B97E-465A-BAA7-B6A618D7174A}" type="sibTrans" cxnId="{20CB6339-8CF9-4F7B-9496-9A3BE0C285F4}">
      <dgm:prSet/>
      <dgm:spPr/>
      <dgm:t>
        <a:bodyPr/>
        <a:lstStyle/>
        <a:p>
          <a:endParaRPr lang="es-EC"/>
        </a:p>
      </dgm:t>
    </dgm:pt>
    <dgm:pt modelId="{8343362C-EBAA-4EA9-98B7-5B4DA42E3F5C}">
      <dgm:prSet phldrT="[Texto]" custT="1"/>
      <dgm:spPr/>
      <dgm:t>
        <a:bodyPr/>
        <a:lstStyle/>
        <a:p>
          <a:r>
            <a:rPr lang="es-EC" sz="1800" dirty="0"/>
            <a:t>Apalancamiento de recursos</a:t>
          </a:r>
          <a:endParaRPr lang="es-EC" sz="1800" b="1" dirty="0"/>
        </a:p>
      </dgm:t>
    </dgm:pt>
    <dgm:pt modelId="{08B4ABFF-381E-4717-BFDD-D4AE6CB2AD10}" type="parTrans" cxnId="{C4EB14D6-A354-4FFE-9F81-4CB0F991E0B6}">
      <dgm:prSet/>
      <dgm:spPr/>
      <dgm:t>
        <a:bodyPr/>
        <a:lstStyle/>
        <a:p>
          <a:endParaRPr lang="es-EC"/>
        </a:p>
      </dgm:t>
    </dgm:pt>
    <dgm:pt modelId="{B293FEB0-BF3D-46BE-A96B-6C491CC77A0D}" type="sibTrans" cxnId="{C4EB14D6-A354-4FFE-9F81-4CB0F991E0B6}">
      <dgm:prSet/>
      <dgm:spPr/>
      <dgm:t>
        <a:bodyPr/>
        <a:lstStyle/>
        <a:p>
          <a:endParaRPr lang="es-EC"/>
        </a:p>
      </dgm:t>
    </dgm:pt>
    <dgm:pt modelId="{E0826D4B-0304-4E65-BD34-44A3F074F2EC}">
      <dgm:prSet phldrT="[Texto]" custT="1"/>
      <dgm:spPr/>
      <dgm:t>
        <a:bodyPr/>
        <a:lstStyle/>
        <a:p>
          <a:r>
            <a:rPr lang="es-EC" sz="1800" b="0" dirty="0"/>
            <a:t>Planificación a largo plazo </a:t>
          </a:r>
        </a:p>
      </dgm:t>
    </dgm:pt>
    <dgm:pt modelId="{CA79B63B-0EC2-4D6A-923E-E11A705F3410}" type="parTrans" cxnId="{311E0D59-DAA6-472D-9A5B-38D18CF8563F}">
      <dgm:prSet/>
      <dgm:spPr/>
      <dgm:t>
        <a:bodyPr/>
        <a:lstStyle/>
        <a:p>
          <a:endParaRPr lang="es-EC"/>
        </a:p>
      </dgm:t>
    </dgm:pt>
    <dgm:pt modelId="{BCF9C1BF-26BF-40AD-A983-E66C186672CE}" type="sibTrans" cxnId="{311E0D59-DAA6-472D-9A5B-38D18CF8563F}">
      <dgm:prSet/>
      <dgm:spPr/>
      <dgm:t>
        <a:bodyPr/>
        <a:lstStyle/>
        <a:p>
          <a:endParaRPr lang="es-EC"/>
        </a:p>
      </dgm:t>
    </dgm:pt>
    <dgm:pt modelId="{7F5DACE9-592B-4CBE-A995-1E1F308D26B9}">
      <dgm:prSet phldrT="[Texto]" custT="1"/>
      <dgm:spPr/>
      <dgm:t>
        <a:bodyPr/>
        <a:lstStyle/>
        <a:p>
          <a:r>
            <a:rPr lang="es-EC" sz="1800" dirty="0"/>
            <a:t>Falta canalizar recursos para la intervención local </a:t>
          </a:r>
          <a:endParaRPr lang="es-EC" sz="1800" b="1" dirty="0"/>
        </a:p>
      </dgm:t>
    </dgm:pt>
    <dgm:pt modelId="{C9D9D439-43C7-4480-BBE6-CC728A7DA94E}" type="parTrans" cxnId="{81445180-12D4-4F80-A9B7-4525AB318700}">
      <dgm:prSet/>
      <dgm:spPr/>
      <dgm:t>
        <a:bodyPr/>
        <a:lstStyle/>
        <a:p>
          <a:endParaRPr lang="es-EC"/>
        </a:p>
      </dgm:t>
    </dgm:pt>
    <dgm:pt modelId="{591A4A13-0BC2-4515-B149-E8D602045877}" type="sibTrans" cxnId="{81445180-12D4-4F80-A9B7-4525AB318700}">
      <dgm:prSet/>
      <dgm:spPr/>
      <dgm:t>
        <a:bodyPr/>
        <a:lstStyle/>
        <a:p>
          <a:endParaRPr lang="es-EC"/>
        </a:p>
      </dgm:t>
    </dgm:pt>
    <dgm:pt modelId="{995E807D-6CB0-4B48-9EF9-01BAFCE37AD3}">
      <dgm:prSet phldrT="[Texto]" custT="1"/>
      <dgm:spPr/>
      <dgm:t>
        <a:bodyPr/>
        <a:lstStyle/>
        <a:p>
          <a:r>
            <a:rPr lang="es-EC" sz="1800" dirty="0"/>
            <a:t>Falta de sostenibilidad de proyectos a largo plazo </a:t>
          </a:r>
          <a:endParaRPr lang="es-EC" sz="1800" b="1" dirty="0"/>
        </a:p>
      </dgm:t>
    </dgm:pt>
    <dgm:pt modelId="{D44A66B8-5F25-4C97-9707-94A803477800}" type="parTrans" cxnId="{D5E7CEF3-005F-43C1-BF2E-EB1136E54509}">
      <dgm:prSet/>
      <dgm:spPr/>
      <dgm:t>
        <a:bodyPr/>
        <a:lstStyle/>
        <a:p>
          <a:endParaRPr lang="es-EC"/>
        </a:p>
      </dgm:t>
    </dgm:pt>
    <dgm:pt modelId="{705241AC-1485-41DC-8987-892B643D1045}" type="sibTrans" cxnId="{D5E7CEF3-005F-43C1-BF2E-EB1136E54509}">
      <dgm:prSet/>
      <dgm:spPr/>
      <dgm:t>
        <a:bodyPr/>
        <a:lstStyle/>
        <a:p>
          <a:endParaRPr lang="es-EC"/>
        </a:p>
      </dgm:t>
    </dgm:pt>
    <dgm:pt modelId="{CFCE5FE1-C1DF-4BEA-999E-B308BD3FED39}" type="pres">
      <dgm:prSet presAssocID="{C6B6E084-72F4-417B-9C31-5BCE13C8A68B}" presName="Name0" presStyleCnt="0">
        <dgm:presLayoutVars>
          <dgm:dir/>
          <dgm:animLvl val="lvl"/>
          <dgm:resizeHandles val="exact"/>
        </dgm:presLayoutVars>
      </dgm:prSet>
      <dgm:spPr/>
    </dgm:pt>
    <dgm:pt modelId="{03456558-37D3-4EF8-81FA-B2985F52A13A}" type="pres">
      <dgm:prSet presAssocID="{A1501B28-69ED-4572-A0AE-50C9588854A2}" presName="vertFlow" presStyleCnt="0"/>
      <dgm:spPr/>
    </dgm:pt>
    <dgm:pt modelId="{9DFB0EC5-18AA-4684-A4B9-4F3D607FB0AD}" type="pres">
      <dgm:prSet presAssocID="{A1501B28-69ED-4572-A0AE-50C9588854A2}" presName="header" presStyleLbl="node1" presStyleIdx="0" presStyleCnt="2"/>
      <dgm:spPr/>
    </dgm:pt>
    <dgm:pt modelId="{650852CF-4177-4C01-95FE-7AB5C1C2F396}" type="pres">
      <dgm:prSet presAssocID="{76ED98A6-572B-44EC-8566-4655D9A45B61}" presName="parTrans" presStyleLbl="sibTrans2D1" presStyleIdx="0" presStyleCnt="8"/>
      <dgm:spPr/>
    </dgm:pt>
    <dgm:pt modelId="{6BF44C0C-2AA1-4BF3-AE3B-56865B5C7E74}" type="pres">
      <dgm:prSet presAssocID="{CD5849CF-0A14-4A72-AADA-A0C676AE3366}" presName="child" presStyleLbl="alignAccFollowNode1" presStyleIdx="0" presStyleCnt="8">
        <dgm:presLayoutVars>
          <dgm:chMax val="0"/>
          <dgm:bulletEnabled val="1"/>
        </dgm:presLayoutVars>
      </dgm:prSet>
      <dgm:spPr/>
    </dgm:pt>
    <dgm:pt modelId="{5EDBE9BE-58EE-43CA-A211-F776C13452AB}" type="pres">
      <dgm:prSet presAssocID="{E0A8014B-AA99-4F53-9687-761D127FC03C}" presName="sibTrans" presStyleLbl="sibTrans2D1" presStyleIdx="1" presStyleCnt="8"/>
      <dgm:spPr/>
    </dgm:pt>
    <dgm:pt modelId="{5396F625-B654-4718-9FA9-7900D6ADEB72}" type="pres">
      <dgm:prSet presAssocID="{97D8E977-0724-4127-926F-2556B09A05FF}" presName="child" presStyleLbl="alignAccFollowNode1" presStyleIdx="1" presStyleCnt="8">
        <dgm:presLayoutVars>
          <dgm:chMax val="0"/>
          <dgm:bulletEnabled val="1"/>
        </dgm:presLayoutVars>
      </dgm:prSet>
      <dgm:spPr/>
    </dgm:pt>
    <dgm:pt modelId="{225E95E2-C542-4991-A65E-F03A633ED2CD}" type="pres">
      <dgm:prSet presAssocID="{5D963824-B97E-465A-BAA7-B6A618D7174A}" presName="sibTrans" presStyleLbl="sibTrans2D1" presStyleIdx="2" presStyleCnt="8"/>
      <dgm:spPr/>
    </dgm:pt>
    <dgm:pt modelId="{B2B58156-68A4-4F68-BFC1-457A1E92483F}" type="pres">
      <dgm:prSet presAssocID="{7F5DACE9-592B-4CBE-A995-1E1F308D26B9}" presName="child" presStyleLbl="alignAccFollowNode1" presStyleIdx="2" presStyleCnt="8">
        <dgm:presLayoutVars>
          <dgm:chMax val="0"/>
          <dgm:bulletEnabled val="1"/>
        </dgm:presLayoutVars>
      </dgm:prSet>
      <dgm:spPr/>
    </dgm:pt>
    <dgm:pt modelId="{6C23DFCC-5145-426E-B01C-560FB0B763AC}" type="pres">
      <dgm:prSet presAssocID="{591A4A13-0BC2-4515-B149-E8D602045877}" presName="sibTrans" presStyleLbl="sibTrans2D1" presStyleIdx="3" presStyleCnt="8"/>
      <dgm:spPr/>
    </dgm:pt>
    <dgm:pt modelId="{596AE3DF-D1A4-498B-834C-65035E2B2875}" type="pres">
      <dgm:prSet presAssocID="{995E807D-6CB0-4B48-9EF9-01BAFCE37AD3}" presName="child" presStyleLbl="alignAccFollowNode1" presStyleIdx="3" presStyleCnt="8">
        <dgm:presLayoutVars>
          <dgm:chMax val="0"/>
          <dgm:bulletEnabled val="1"/>
        </dgm:presLayoutVars>
      </dgm:prSet>
      <dgm:spPr/>
    </dgm:pt>
    <dgm:pt modelId="{B5EC784C-23E3-49F3-9D0D-B98039D8223A}" type="pres">
      <dgm:prSet presAssocID="{A1501B28-69ED-4572-A0AE-50C9588854A2}" presName="hSp" presStyleCnt="0"/>
      <dgm:spPr/>
    </dgm:pt>
    <dgm:pt modelId="{82EF64D7-FBDB-467A-905A-666C050AFD67}" type="pres">
      <dgm:prSet presAssocID="{3D4F6239-B220-42AC-8483-7CCF563C6071}" presName="vertFlow" presStyleCnt="0"/>
      <dgm:spPr/>
    </dgm:pt>
    <dgm:pt modelId="{07220DCC-B669-4EBD-979E-F0DDBB12D683}" type="pres">
      <dgm:prSet presAssocID="{3D4F6239-B220-42AC-8483-7CCF563C6071}" presName="header" presStyleLbl="node1" presStyleIdx="1" presStyleCnt="2"/>
      <dgm:spPr/>
    </dgm:pt>
    <dgm:pt modelId="{3663275F-F5EE-49D4-83AC-A3B64A2C0BC6}" type="pres">
      <dgm:prSet presAssocID="{6C7D4774-0A53-465B-9E02-D4EA6439B16E}" presName="parTrans" presStyleLbl="sibTrans2D1" presStyleIdx="4" presStyleCnt="8"/>
      <dgm:spPr/>
    </dgm:pt>
    <dgm:pt modelId="{2C81C81B-E039-46B9-AA96-6F6E0CFE8CEA}" type="pres">
      <dgm:prSet presAssocID="{AAD72450-7B35-4A42-8FCC-0CAC6392F08A}" presName="child" presStyleLbl="alignAccFollowNode1" presStyleIdx="4" presStyleCnt="8">
        <dgm:presLayoutVars>
          <dgm:chMax val="0"/>
          <dgm:bulletEnabled val="1"/>
        </dgm:presLayoutVars>
      </dgm:prSet>
      <dgm:spPr/>
    </dgm:pt>
    <dgm:pt modelId="{D9222066-D01D-4F6A-B230-C89AABF1ABD9}" type="pres">
      <dgm:prSet presAssocID="{796DE07B-D1DC-4BB9-B406-C8E72328EAAD}" presName="sibTrans" presStyleLbl="sibTrans2D1" presStyleIdx="5" presStyleCnt="8"/>
      <dgm:spPr/>
    </dgm:pt>
    <dgm:pt modelId="{1D0E3701-833F-4850-8722-FFF9C6D7651F}" type="pres">
      <dgm:prSet presAssocID="{6C2BB5CF-2063-454F-BADA-0E2F719C555E}" presName="child" presStyleLbl="alignAccFollowNode1" presStyleIdx="5" presStyleCnt="8" custScaleX="124871" custScaleY="136313">
        <dgm:presLayoutVars>
          <dgm:chMax val="0"/>
          <dgm:bulletEnabled val="1"/>
        </dgm:presLayoutVars>
      </dgm:prSet>
      <dgm:spPr/>
    </dgm:pt>
    <dgm:pt modelId="{5A1DD54C-B8D2-4A55-9703-FCA55FD98EB7}" type="pres">
      <dgm:prSet presAssocID="{665459EF-236F-4261-985B-CBC731D0A709}" presName="sibTrans" presStyleLbl="sibTrans2D1" presStyleIdx="6" presStyleCnt="8"/>
      <dgm:spPr/>
    </dgm:pt>
    <dgm:pt modelId="{53599D91-20E9-42CD-99EF-A93795C7A979}" type="pres">
      <dgm:prSet presAssocID="{8343362C-EBAA-4EA9-98B7-5B4DA42E3F5C}" presName="child" presStyleLbl="alignAccFollowNode1" presStyleIdx="6" presStyleCnt="8">
        <dgm:presLayoutVars>
          <dgm:chMax val="0"/>
          <dgm:bulletEnabled val="1"/>
        </dgm:presLayoutVars>
      </dgm:prSet>
      <dgm:spPr/>
    </dgm:pt>
    <dgm:pt modelId="{02C63D4D-75AC-4CCF-95EE-09DED1BE3A7B}" type="pres">
      <dgm:prSet presAssocID="{B293FEB0-BF3D-46BE-A96B-6C491CC77A0D}" presName="sibTrans" presStyleLbl="sibTrans2D1" presStyleIdx="7" presStyleCnt="8"/>
      <dgm:spPr/>
    </dgm:pt>
    <dgm:pt modelId="{D5FEE4EE-EF9E-4AEF-B3E1-79C4DDC3B15D}" type="pres">
      <dgm:prSet presAssocID="{E0826D4B-0304-4E65-BD34-44A3F074F2EC}" presName="child" presStyleLbl="alignAccFollowNode1" presStyleIdx="7" presStyleCnt="8">
        <dgm:presLayoutVars>
          <dgm:chMax val="0"/>
          <dgm:bulletEnabled val="1"/>
        </dgm:presLayoutVars>
      </dgm:prSet>
      <dgm:spPr/>
    </dgm:pt>
  </dgm:ptLst>
  <dgm:cxnLst>
    <dgm:cxn modelId="{EA0A6703-95A2-4709-8EAE-3ECB9DE5B1F0}" type="presOf" srcId="{76ED98A6-572B-44EC-8566-4655D9A45B61}" destId="{650852CF-4177-4C01-95FE-7AB5C1C2F396}" srcOrd="0" destOrd="0" presId="urn:microsoft.com/office/officeart/2005/8/layout/lProcess1"/>
    <dgm:cxn modelId="{3F40E405-FA99-4CE1-ACEF-B85FFDA77434}" type="presOf" srcId="{591A4A13-0BC2-4515-B149-E8D602045877}" destId="{6C23DFCC-5145-426E-B01C-560FB0B763AC}" srcOrd="0" destOrd="0" presId="urn:microsoft.com/office/officeart/2005/8/layout/lProcess1"/>
    <dgm:cxn modelId="{0C5E7520-29DD-4A1E-80F5-DCB9D67F8028}" type="presOf" srcId="{AAD72450-7B35-4A42-8FCC-0CAC6392F08A}" destId="{2C81C81B-E039-46B9-AA96-6F6E0CFE8CEA}" srcOrd="0" destOrd="0" presId="urn:microsoft.com/office/officeart/2005/8/layout/lProcess1"/>
    <dgm:cxn modelId="{AEF48427-E904-43F7-9CBD-BE1E40A98794}" srcId="{C6B6E084-72F4-417B-9C31-5BCE13C8A68B}" destId="{3D4F6239-B220-42AC-8483-7CCF563C6071}" srcOrd="1" destOrd="0" parTransId="{6D1EA933-B898-48A0-8334-A6D00FEA7CC9}" sibTransId="{B239C34C-1430-40E7-949E-28ED6AA5BD07}"/>
    <dgm:cxn modelId="{A6CC5C39-670E-4B95-A2F0-0252411366AA}" type="presOf" srcId="{CD5849CF-0A14-4A72-AADA-A0C676AE3366}" destId="{6BF44C0C-2AA1-4BF3-AE3B-56865B5C7E74}" srcOrd="0" destOrd="0" presId="urn:microsoft.com/office/officeart/2005/8/layout/lProcess1"/>
    <dgm:cxn modelId="{20CB6339-8CF9-4F7B-9496-9A3BE0C285F4}" srcId="{A1501B28-69ED-4572-A0AE-50C9588854A2}" destId="{97D8E977-0724-4127-926F-2556B09A05FF}" srcOrd="1" destOrd="0" parTransId="{0BEFD843-14CE-44E9-BAC5-CE33456ED8AC}" sibTransId="{5D963824-B97E-465A-BAA7-B6A618D7174A}"/>
    <dgm:cxn modelId="{5D382B63-63BF-400C-B916-D84E2FECD861}" type="presOf" srcId="{6C2BB5CF-2063-454F-BADA-0E2F719C555E}" destId="{1D0E3701-833F-4850-8722-FFF9C6D7651F}" srcOrd="0" destOrd="0" presId="urn:microsoft.com/office/officeart/2005/8/layout/lProcess1"/>
    <dgm:cxn modelId="{50BF146A-1203-4407-8662-72EDCE97499E}" type="presOf" srcId="{E0826D4B-0304-4E65-BD34-44A3F074F2EC}" destId="{D5FEE4EE-EF9E-4AEF-B3E1-79C4DDC3B15D}" srcOrd="0" destOrd="0" presId="urn:microsoft.com/office/officeart/2005/8/layout/lProcess1"/>
    <dgm:cxn modelId="{5C100474-490B-463C-A478-D5155D75015D}" type="presOf" srcId="{C6B6E084-72F4-417B-9C31-5BCE13C8A68B}" destId="{CFCE5FE1-C1DF-4BEA-999E-B308BD3FED39}" srcOrd="0" destOrd="0" presId="urn:microsoft.com/office/officeart/2005/8/layout/lProcess1"/>
    <dgm:cxn modelId="{1C587275-7094-4E76-ADEF-298F7152E394}" type="presOf" srcId="{B293FEB0-BF3D-46BE-A96B-6C491CC77A0D}" destId="{02C63D4D-75AC-4CCF-95EE-09DED1BE3A7B}" srcOrd="0" destOrd="0" presId="urn:microsoft.com/office/officeart/2005/8/layout/lProcess1"/>
    <dgm:cxn modelId="{311E0D59-DAA6-472D-9A5B-38D18CF8563F}" srcId="{3D4F6239-B220-42AC-8483-7CCF563C6071}" destId="{E0826D4B-0304-4E65-BD34-44A3F074F2EC}" srcOrd="3" destOrd="0" parTransId="{CA79B63B-0EC2-4D6A-923E-E11A705F3410}" sibTransId="{BCF9C1BF-26BF-40AD-A983-E66C186672CE}"/>
    <dgm:cxn modelId="{4E0C1C5A-BEC0-477F-9BCA-627278B2BBE3}" type="presOf" srcId="{A1501B28-69ED-4572-A0AE-50C9588854A2}" destId="{9DFB0EC5-18AA-4684-A4B9-4F3D607FB0AD}" srcOrd="0" destOrd="0" presId="urn:microsoft.com/office/officeart/2005/8/layout/lProcess1"/>
    <dgm:cxn modelId="{C364C87C-EE90-4F3D-848E-8166BC35C90A}" type="presOf" srcId="{E0A8014B-AA99-4F53-9687-761D127FC03C}" destId="{5EDBE9BE-58EE-43CA-A211-F776C13452AB}" srcOrd="0" destOrd="0" presId="urn:microsoft.com/office/officeart/2005/8/layout/lProcess1"/>
    <dgm:cxn modelId="{4ECC857D-ABAB-409D-861E-42D67D35EF88}" srcId="{A1501B28-69ED-4572-A0AE-50C9588854A2}" destId="{CD5849CF-0A14-4A72-AADA-A0C676AE3366}" srcOrd="0" destOrd="0" parTransId="{76ED98A6-572B-44EC-8566-4655D9A45B61}" sibTransId="{E0A8014B-AA99-4F53-9687-761D127FC03C}"/>
    <dgm:cxn modelId="{A1AB1A80-FBE7-4397-96CF-72BECFE4E0F3}" type="presOf" srcId="{3D4F6239-B220-42AC-8483-7CCF563C6071}" destId="{07220DCC-B669-4EBD-979E-F0DDBB12D683}" srcOrd="0" destOrd="0" presId="urn:microsoft.com/office/officeart/2005/8/layout/lProcess1"/>
    <dgm:cxn modelId="{81445180-12D4-4F80-A9B7-4525AB318700}" srcId="{A1501B28-69ED-4572-A0AE-50C9588854A2}" destId="{7F5DACE9-592B-4CBE-A995-1E1F308D26B9}" srcOrd="2" destOrd="0" parTransId="{C9D9D439-43C7-4480-BBE6-CC728A7DA94E}" sibTransId="{591A4A13-0BC2-4515-B149-E8D602045877}"/>
    <dgm:cxn modelId="{29453482-AA89-442A-9BE3-8267331FA9CC}" srcId="{3D4F6239-B220-42AC-8483-7CCF563C6071}" destId="{AAD72450-7B35-4A42-8FCC-0CAC6392F08A}" srcOrd="0" destOrd="0" parTransId="{6C7D4774-0A53-465B-9E02-D4EA6439B16E}" sibTransId="{796DE07B-D1DC-4BB9-B406-C8E72328EAAD}"/>
    <dgm:cxn modelId="{C3404884-762D-45F2-8C54-3B55F003FD2A}" srcId="{3D4F6239-B220-42AC-8483-7CCF563C6071}" destId="{6C2BB5CF-2063-454F-BADA-0E2F719C555E}" srcOrd="1" destOrd="0" parTransId="{7057F09A-3CDD-4968-9B2B-32383AC2B9D5}" sibTransId="{665459EF-236F-4261-985B-CBC731D0A709}"/>
    <dgm:cxn modelId="{5B578390-3E2F-4F61-BB28-63834A595BDD}" srcId="{C6B6E084-72F4-417B-9C31-5BCE13C8A68B}" destId="{A1501B28-69ED-4572-A0AE-50C9588854A2}" srcOrd="0" destOrd="0" parTransId="{F9C16461-3E57-40A3-993F-1DCCDD21A586}" sibTransId="{A02E5FE5-3266-4AD4-9D76-E99969D2243A}"/>
    <dgm:cxn modelId="{EE1F20AA-E3C2-47A0-9954-D6AA1B184EAB}" type="presOf" srcId="{796DE07B-D1DC-4BB9-B406-C8E72328EAAD}" destId="{D9222066-D01D-4F6A-B230-C89AABF1ABD9}" srcOrd="0" destOrd="0" presId="urn:microsoft.com/office/officeart/2005/8/layout/lProcess1"/>
    <dgm:cxn modelId="{20EB87B5-6A9A-4366-A943-5AD55F45CA74}" type="presOf" srcId="{6C7D4774-0A53-465B-9E02-D4EA6439B16E}" destId="{3663275F-F5EE-49D4-83AC-A3B64A2C0BC6}" srcOrd="0" destOrd="0" presId="urn:microsoft.com/office/officeart/2005/8/layout/lProcess1"/>
    <dgm:cxn modelId="{DF6AA6BC-FFE3-4955-8A47-64077258CE7C}" type="presOf" srcId="{995E807D-6CB0-4B48-9EF9-01BAFCE37AD3}" destId="{596AE3DF-D1A4-498B-834C-65035E2B2875}" srcOrd="0" destOrd="0" presId="urn:microsoft.com/office/officeart/2005/8/layout/lProcess1"/>
    <dgm:cxn modelId="{C453EDC9-13D8-437B-8ABC-3DDB5234303D}" type="presOf" srcId="{8343362C-EBAA-4EA9-98B7-5B4DA42E3F5C}" destId="{53599D91-20E9-42CD-99EF-A93795C7A979}" srcOrd="0" destOrd="0" presId="urn:microsoft.com/office/officeart/2005/8/layout/lProcess1"/>
    <dgm:cxn modelId="{7E0CE8CA-A32A-49F6-8418-3508971F70AF}" type="presOf" srcId="{5D963824-B97E-465A-BAA7-B6A618D7174A}" destId="{225E95E2-C542-4991-A65E-F03A633ED2CD}" srcOrd="0" destOrd="0" presId="urn:microsoft.com/office/officeart/2005/8/layout/lProcess1"/>
    <dgm:cxn modelId="{C4EB14D6-A354-4FFE-9F81-4CB0F991E0B6}" srcId="{3D4F6239-B220-42AC-8483-7CCF563C6071}" destId="{8343362C-EBAA-4EA9-98B7-5B4DA42E3F5C}" srcOrd="2" destOrd="0" parTransId="{08B4ABFF-381E-4717-BFDD-D4AE6CB2AD10}" sibTransId="{B293FEB0-BF3D-46BE-A96B-6C491CC77A0D}"/>
    <dgm:cxn modelId="{0F1053E0-3EA9-4D63-95CC-158B7090456F}" type="presOf" srcId="{7F5DACE9-592B-4CBE-A995-1E1F308D26B9}" destId="{B2B58156-68A4-4F68-BFC1-457A1E92483F}" srcOrd="0" destOrd="0" presId="urn:microsoft.com/office/officeart/2005/8/layout/lProcess1"/>
    <dgm:cxn modelId="{D5E7CEF3-005F-43C1-BF2E-EB1136E54509}" srcId="{A1501B28-69ED-4572-A0AE-50C9588854A2}" destId="{995E807D-6CB0-4B48-9EF9-01BAFCE37AD3}" srcOrd="3" destOrd="0" parTransId="{D44A66B8-5F25-4C97-9707-94A803477800}" sibTransId="{705241AC-1485-41DC-8987-892B643D1045}"/>
    <dgm:cxn modelId="{FC8CBFF6-B5AC-4052-80FE-8B746811E94C}" type="presOf" srcId="{97D8E977-0724-4127-926F-2556B09A05FF}" destId="{5396F625-B654-4718-9FA9-7900D6ADEB72}" srcOrd="0" destOrd="0" presId="urn:microsoft.com/office/officeart/2005/8/layout/lProcess1"/>
    <dgm:cxn modelId="{04ACA9FF-4508-4DB0-BEA6-F8814B600C1F}" type="presOf" srcId="{665459EF-236F-4261-985B-CBC731D0A709}" destId="{5A1DD54C-B8D2-4A55-9703-FCA55FD98EB7}" srcOrd="0" destOrd="0" presId="urn:microsoft.com/office/officeart/2005/8/layout/lProcess1"/>
    <dgm:cxn modelId="{1DF27BBE-A9F7-4774-AF9C-CE3F2A0AC544}" type="presParOf" srcId="{CFCE5FE1-C1DF-4BEA-999E-B308BD3FED39}" destId="{03456558-37D3-4EF8-81FA-B2985F52A13A}" srcOrd="0" destOrd="0" presId="urn:microsoft.com/office/officeart/2005/8/layout/lProcess1"/>
    <dgm:cxn modelId="{5785CA52-8FD4-4096-8864-06173EFA5EC2}" type="presParOf" srcId="{03456558-37D3-4EF8-81FA-B2985F52A13A}" destId="{9DFB0EC5-18AA-4684-A4B9-4F3D607FB0AD}" srcOrd="0" destOrd="0" presId="urn:microsoft.com/office/officeart/2005/8/layout/lProcess1"/>
    <dgm:cxn modelId="{72D4C64B-0961-4696-865A-D0CDD83E2B0C}" type="presParOf" srcId="{03456558-37D3-4EF8-81FA-B2985F52A13A}" destId="{650852CF-4177-4C01-95FE-7AB5C1C2F396}" srcOrd="1" destOrd="0" presId="urn:microsoft.com/office/officeart/2005/8/layout/lProcess1"/>
    <dgm:cxn modelId="{5951F913-D491-427A-972D-2AC2C205D4EF}" type="presParOf" srcId="{03456558-37D3-4EF8-81FA-B2985F52A13A}" destId="{6BF44C0C-2AA1-4BF3-AE3B-56865B5C7E74}" srcOrd="2" destOrd="0" presId="urn:microsoft.com/office/officeart/2005/8/layout/lProcess1"/>
    <dgm:cxn modelId="{95732F25-09F2-4E9F-95E6-4C8AF5314477}" type="presParOf" srcId="{03456558-37D3-4EF8-81FA-B2985F52A13A}" destId="{5EDBE9BE-58EE-43CA-A211-F776C13452AB}" srcOrd="3" destOrd="0" presId="urn:microsoft.com/office/officeart/2005/8/layout/lProcess1"/>
    <dgm:cxn modelId="{8D444954-F5CA-4BD5-9B47-EC9C6A862A44}" type="presParOf" srcId="{03456558-37D3-4EF8-81FA-B2985F52A13A}" destId="{5396F625-B654-4718-9FA9-7900D6ADEB72}" srcOrd="4" destOrd="0" presId="urn:microsoft.com/office/officeart/2005/8/layout/lProcess1"/>
    <dgm:cxn modelId="{752982EC-C9CC-47D9-93C9-B6AE3CAF4891}" type="presParOf" srcId="{03456558-37D3-4EF8-81FA-B2985F52A13A}" destId="{225E95E2-C542-4991-A65E-F03A633ED2CD}" srcOrd="5" destOrd="0" presId="urn:microsoft.com/office/officeart/2005/8/layout/lProcess1"/>
    <dgm:cxn modelId="{6BFE9D71-6777-44E0-BC79-4A1BFBF7A0F4}" type="presParOf" srcId="{03456558-37D3-4EF8-81FA-B2985F52A13A}" destId="{B2B58156-68A4-4F68-BFC1-457A1E92483F}" srcOrd="6" destOrd="0" presId="urn:microsoft.com/office/officeart/2005/8/layout/lProcess1"/>
    <dgm:cxn modelId="{3EF8A7AD-62E9-472D-929E-685D67FABD7F}" type="presParOf" srcId="{03456558-37D3-4EF8-81FA-B2985F52A13A}" destId="{6C23DFCC-5145-426E-B01C-560FB0B763AC}" srcOrd="7" destOrd="0" presId="urn:microsoft.com/office/officeart/2005/8/layout/lProcess1"/>
    <dgm:cxn modelId="{9244AA85-3E45-47B0-89A2-27C43497617D}" type="presParOf" srcId="{03456558-37D3-4EF8-81FA-B2985F52A13A}" destId="{596AE3DF-D1A4-498B-834C-65035E2B2875}" srcOrd="8" destOrd="0" presId="urn:microsoft.com/office/officeart/2005/8/layout/lProcess1"/>
    <dgm:cxn modelId="{231C67D3-034D-4467-AF6E-DF6B960FB30F}" type="presParOf" srcId="{CFCE5FE1-C1DF-4BEA-999E-B308BD3FED39}" destId="{B5EC784C-23E3-49F3-9D0D-B98039D8223A}" srcOrd="1" destOrd="0" presId="urn:microsoft.com/office/officeart/2005/8/layout/lProcess1"/>
    <dgm:cxn modelId="{15F0AA64-8FEE-4CE7-BB1F-B87AEA6AAE7A}" type="presParOf" srcId="{CFCE5FE1-C1DF-4BEA-999E-B308BD3FED39}" destId="{82EF64D7-FBDB-467A-905A-666C050AFD67}" srcOrd="2" destOrd="0" presId="urn:microsoft.com/office/officeart/2005/8/layout/lProcess1"/>
    <dgm:cxn modelId="{2593F68F-C858-44CE-9D74-F6849C8A32F3}" type="presParOf" srcId="{82EF64D7-FBDB-467A-905A-666C050AFD67}" destId="{07220DCC-B669-4EBD-979E-F0DDBB12D683}" srcOrd="0" destOrd="0" presId="urn:microsoft.com/office/officeart/2005/8/layout/lProcess1"/>
    <dgm:cxn modelId="{DC66F748-E360-4100-AAC7-E134D99A7278}" type="presParOf" srcId="{82EF64D7-FBDB-467A-905A-666C050AFD67}" destId="{3663275F-F5EE-49D4-83AC-A3B64A2C0BC6}" srcOrd="1" destOrd="0" presId="urn:microsoft.com/office/officeart/2005/8/layout/lProcess1"/>
    <dgm:cxn modelId="{5F901573-12EF-457A-9157-DBB0EAD5BDD4}" type="presParOf" srcId="{82EF64D7-FBDB-467A-905A-666C050AFD67}" destId="{2C81C81B-E039-46B9-AA96-6F6E0CFE8CEA}" srcOrd="2" destOrd="0" presId="urn:microsoft.com/office/officeart/2005/8/layout/lProcess1"/>
    <dgm:cxn modelId="{54316658-6B7B-4F32-8F4B-04E89F5B8E47}" type="presParOf" srcId="{82EF64D7-FBDB-467A-905A-666C050AFD67}" destId="{D9222066-D01D-4F6A-B230-C89AABF1ABD9}" srcOrd="3" destOrd="0" presId="urn:microsoft.com/office/officeart/2005/8/layout/lProcess1"/>
    <dgm:cxn modelId="{2A176DBC-72B8-4F27-9F60-9BB71E34A792}" type="presParOf" srcId="{82EF64D7-FBDB-467A-905A-666C050AFD67}" destId="{1D0E3701-833F-4850-8722-FFF9C6D7651F}" srcOrd="4" destOrd="0" presId="urn:microsoft.com/office/officeart/2005/8/layout/lProcess1"/>
    <dgm:cxn modelId="{87370BF5-9B0F-4A58-B522-52DCC146B093}" type="presParOf" srcId="{82EF64D7-FBDB-467A-905A-666C050AFD67}" destId="{5A1DD54C-B8D2-4A55-9703-FCA55FD98EB7}" srcOrd="5" destOrd="0" presId="urn:microsoft.com/office/officeart/2005/8/layout/lProcess1"/>
    <dgm:cxn modelId="{AF068319-4F28-4918-9D0B-797B8C096913}" type="presParOf" srcId="{82EF64D7-FBDB-467A-905A-666C050AFD67}" destId="{53599D91-20E9-42CD-99EF-A93795C7A979}" srcOrd="6" destOrd="0" presId="urn:microsoft.com/office/officeart/2005/8/layout/lProcess1"/>
    <dgm:cxn modelId="{A0A96CE9-F1BB-4FCC-ADD1-50F39659F9C9}" type="presParOf" srcId="{82EF64D7-FBDB-467A-905A-666C050AFD67}" destId="{02C63D4D-75AC-4CCF-95EE-09DED1BE3A7B}" srcOrd="7" destOrd="0" presId="urn:microsoft.com/office/officeart/2005/8/layout/lProcess1"/>
    <dgm:cxn modelId="{63E5D41C-E4D5-40B0-957D-270230F49DBC}" type="presParOf" srcId="{82EF64D7-FBDB-467A-905A-666C050AFD67}" destId="{D5FEE4EE-EF9E-4AEF-B3E1-79C4DDC3B15D}"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C4D0E9-F91F-4A4E-9301-90545586709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C"/>
        </a:p>
      </dgm:t>
    </dgm:pt>
    <dgm:pt modelId="{F81FE281-5F5A-4B71-AA23-6FA4AA527C16}">
      <dgm:prSet phldrT="[Texto]"/>
      <dgm:spPr/>
      <dgm:t>
        <a:bodyPr/>
        <a:lstStyle/>
        <a:p>
          <a:pPr algn="ctr">
            <a:lnSpc>
              <a:spcPct val="150000"/>
            </a:lnSpc>
          </a:pPr>
          <a:endParaRPr lang="es-ES" b="1" dirty="0">
            <a:solidFill>
              <a:schemeClr val="accent5">
                <a:lumMod val="50000"/>
              </a:schemeClr>
            </a:solidFill>
          </a:endParaRPr>
        </a:p>
      </dgm:t>
    </dgm:pt>
    <dgm:pt modelId="{25ECC396-79BB-4645-8BE6-C69EC8DC04EF}" type="parTrans" cxnId="{804CB846-D12F-4BB4-8411-6F2ED508CD49}">
      <dgm:prSet/>
      <dgm:spPr/>
      <dgm:t>
        <a:bodyPr/>
        <a:lstStyle/>
        <a:p>
          <a:endParaRPr lang="es-ES"/>
        </a:p>
      </dgm:t>
    </dgm:pt>
    <dgm:pt modelId="{9D38B40D-1FD4-4371-8264-34E49D0301A9}" type="sibTrans" cxnId="{804CB846-D12F-4BB4-8411-6F2ED508CD49}">
      <dgm:prSet/>
      <dgm:spPr/>
      <dgm:t>
        <a:bodyPr/>
        <a:lstStyle/>
        <a:p>
          <a:endParaRPr lang="es-ES"/>
        </a:p>
      </dgm:t>
    </dgm:pt>
    <dgm:pt modelId="{96D2048C-F494-4898-9466-56C107ACF5D6}">
      <dgm:prSet phldrT="[Texto]"/>
      <dgm:spPr/>
      <dgm:t>
        <a:bodyPr/>
        <a:lstStyle/>
        <a:p>
          <a:pPr algn="ctr">
            <a:lnSpc>
              <a:spcPct val="150000"/>
            </a:lnSpc>
          </a:pPr>
          <a:endParaRPr lang="es-ES" b="0" dirty="0">
            <a:solidFill>
              <a:srgbClr val="002060"/>
            </a:solidFill>
          </a:endParaRPr>
        </a:p>
      </dgm:t>
    </dgm:pt>
    <dgm:pt modelId="{D35CA25B-F07C-4D31-9221-F6D53EF36934}" type="parTrans" cxnId="{DF67FB95-4C09-4CD6-82BE-974974E44571}">
      <dgm:prSet/>
      <dgm:spPr/>
      <dgm:t>
        <a:bodyPr/>
        <a:lstStyle/>
        <a:p>
          <a:endParaRPr lang="es-ES"/>
        </a:p>
      </dgm:t>
    </dgm:pt>
    <dgm:pt modelId="{CED8F616-725E-4F03-82D5-9363C1CE6013}" type="sibTrans" cxnId="{DF67FB95-4C09-4CD6-82BE-974974E44571}">
      <dgm:prSet/>
      <dgm:spPr/>
      <dgm:t>
        <a:bodyPr/>
        <a:lstStyle/>
        <a:p>
          <a:endParaRPr lang="es-ES"/>
        </a:p>
      </dgm:t>
    </dgm:pt>
    <dgm:pt modelId="{D5DA2820-01C7-4F8A-9A00-2495206E2B3E}" type="pres">
      <dgm:prSet presAssocID="{3DC4D0E9-F91F-4A4E-9301-905455867091}" presName="arrowDiagram" presStyleCnt="0">
        <dgm:presLayoutVars>
          <dgm:chMax val="5"/>
          <dgm:dir/>
          <dgm:resizeHandles val="exact"/>
        </dgm:presLayoutVars>
      </dgm:prSet>
      <dgm:spPr/>
    </dgm:pt>
    <dgm:pt modelId="{42AA1CEF-9449-4D72-A470-014AD015B6D1}" type="pres">
      <dgm:prSet presAssocID="{3DC4D0E9-F91F-4A4E-9301-905455867091}" presName="arrow" presStyleLbl="bgShp" presStyleIdx="0" presStyleCnt="1" custScaleX="115129"/>
      <dgm:spPr>
        <a:solidFill>
          <a:srgbClr val="92D050"/>
        </a:solidFill>
      </dgm:spPr>
    </dgm:pt>
    <dgm:pt modelId="{989223B7-8057-473B-90EC-5B95C9F911C4}" type="pres">
      <dgm:prSet presAssocID="{3DC4D0E9-F91F-4A4E-9301-905455867091}" presName="arrowDiagram2" presStyleCnt="0"/>
      <dgm:spPr/>
    </dgm:pt>
    <dgm:pt modelId="{3B525E89-6785-48E3-A12D-48D7FDEA3D4A}" type="pres">
      <dgm:prSet presAssocID="{F81FE281-5F5A-4B71-AA23-6FA4AA527C16}" presName="bullet2a" presStyleLbl="node1" presStyleIdx="0" presStyleCnt="2" custLinFactNeighborX="-14250" custLinFactNeighborY="-33250"/>
      <dgm:spPr>
        <a:solidFill>
          <a:srgbClr val="00B050"/>
        </a:solidFill>
        <a:ln>
          <a:noFill/>
        </a:ln>
      </dgm:spPr>
    </dgm:pt>
    <dgm:pt modelId="{D9F9714D-38E3-4E75-B0D2-C0E5DF7D96DD}" type="pres">
      <dgm:prSet presAssocID="{F81FE281-5F5A-4B71-AA23-6FA4AA527C16}" presName="textBox2a" presStyleLbl="revTx" presStyleIdx="0" presStyleCnt="2" custScaleX="114739">
        <dgm:presLayoutVars>
          <dgm:bulletEnabled val="1"/>
        </dgm:presLayoutVars>
      </dgm:prSet>
      <dgm:spPr/>
    </dgm:pt>
    <dgm:pt modelId="{D8CEE90B-DA67-4A33-8D71-EE9223B3A9B5}" type="pres">
      <dgm:prSet presAssocID="{96D2048C-F494-4898-9466-56C107ACF5D6}" presName="bullet2b" presStyleLbl="node1" presStyleIdx="1" presStyleCnt="2" custLinFactNeighborX="63733" custLinFactNeighborY="-8313"/>
      <dgm:spPr>
        <a:solidFill>
          <a:srgbClr val="00B050"/>
        </a:solidFill>
        <a:ln>
          <a:solidFill>
            <a:srgbClr val="00B050"/>
          </a:solidFill>
        </a:ln>
      </dgm:spPr>
    </dgm:pt>
    <dgm:pt modelId="{6AD8377B-BA14-4BA7-AF8C-FBCB7FCA3694}" type="pres">
      <dgm:prSet presAssocID="{96D2048C-F494-4898-9466-56C107ACF5D6}" presName="textBox2b" presStyleLbl="revTx" presStyleIdx="1" presStyleCnt="2" custScaleX="117014" custLinFactNeighborX="12799">
        <dgm:presLayoutVars>
          <dgm:bulletEnabled val="1"/>
        </dgm:presLayoutVars>
      </dgm:prSet>
      <dgm:spPr/>
    </dgm:pt>
  </dgm:ptLst>
  <dgm:cxnLst>
    <dgm:cxn modelId="{5E938103-660A-4209-AC0F-C5858F32B874}" type="presOf" srcId="{F81FE281-5F5A-4B71-AA23-6FA4AA527C16}" destId="{D9F9714D-38E3-4E75-B0D2-C0E5DF7D96DD}" srcOrd="0" destOrd="0" presId="urn:microsoft.com/office/officeart/2005/8/layout/arrow2"/>
    <dgm:cxn modelId="{804CB846-D12F-4BB4-8411-6F2ED508CD49}" srcId="{3DC4D0E9-F91F-4A4E-9301-905455867091}" destId="{F81FE281-5F5A-4B71-AA23-6FA4AA527C16}" srcOrd="0" destOrd="0" parTransId="{25ECC396-79BB-4645-8BE6-C69EC8DC04EF}" sibTransId="{9D38B40D-1FD4-4371-8264-34E49D0301A9}"/>
    <dgm:cxn modelId="{A9B68B6B-42C0-462D-88C3-88FC36C9481E}" type="presOf" srcId="{96D2048C-F494-4898-9466-56C107ACF5D6}" destId="{6AD8377B-BA14-4BA7-AF8C-FBCB7FCA3694}" srcOrd="0" destOrd="0" presId="urn:microsoft.com/office/officeart/2005/8/layout/arrow2"/>
    <dgm:cxn modelId="{DF67FB95-4C09-4CD6-82BE-974974E44571}" srcId="{3DC4D0E9-F91F-4A4E-9301-905455867091}" destId="{96D2048C-F494-4898-9466-56C107ACF5D6}" srcOrd="1" destOrd="0" parTransId="{D35CA25B-F07C-4D31-9221-F6D53EF36934}" sibTransId="{CED8F616-725E-4F03-82D5-9363C1CE6013}"/>
    <dgm:cxn modelId="{254C0CBE-FC69-42C3-AB9F-5D7EC0AF9909}" type="presOf" srcId="{3DC4D0E9-F91F-4A4E-9301-905455867091}" destId="{D5DA2820-01C7-4F8A-9A00-2495206E2B3E}" srcOrd="0" destOrd="0" presId="urn:microsoft.com/office/officeart/2005/8/layout/arrow2"/>
    <dgm:cxn modelId="{51231CDE-52B3-4468-9560-87989E52537A}" type="presParOf" srcId="{D5DA2820-01C7-4F8A-9A00-2495206E2B3E}" destId="{42AA1CEF-9449-4D72-A470-014AD015B6D1}" srcOrd="0" destOrd="0" presId="urn:microsoft.com/office/officeart/2005/8/layout/arrow2"/>
    <dgm:cxn modelId="{E7623508-578C-42E2-B1F1-1BCC28EB5BC8}" type="presParOf" srcId="{D5DA2820-01C7-4F8A-9A00-2495206E2B3E}" destId="{989223B7-8057-473B-90EC-5B95C9F911C4}" srcOrd="1" destOrd="0" presId="urn:microsoft.com/office/officeart/2005/8/layout/arrow2"/>
    <dgm:cxn modelId="{290E988E-ED26-4798-9728-8279AD44CE7A}" type="presParOf" srcId="{989223B7-8057-473B-90EC-5B95C9F911C4}" destId="{3B525E89-6785-48E3-A12D-48D7FDEA3D4A}" srcOrd="0" destOrd="0" presId="urn:microsoft.com/office/officeart/2005/8/layout/arrow2"/>
    <dgm:cxn modelId="{3E0DB0A9-633E-41E1-B1CB-BE2681500320}" type="presParOf" srcId="{989223B7-8057-473B-90EC-5B95C9F911C4}" destId="{D9F9714D-38E3-4E75-B0D2-C0E5DF7D96DD}" srcOrd="1" destOrd="0" presId="urn:microsoft.com/office/officeart/2005/8/layout/arrow2"/>
    <dgm:cxn modelId="{E3B941B6-188F-4E14-98A2-3C5577D13DCC}" type="presParOf" srcId="{989223B7-8057-473B-90EC-5B95C9F911C4}" destId="{D8CEE90B-DA67-4A33-8D71-EE9223B3A9B5}" srcOrd="2" destOrd="0" presId="urn:microsoft.com/office/officeart/2005/8/layout/arrow2"/>
    <dgm:cxn modelId="{36D0093B-FAB4-4426-9419-28F15764DC0D}" type="presParOf" srcId="{989223B7-8057-473B-90EC-5B95C9F911C4}" destId="{6AD8377B-BA14-4BA7-AF8C-FBCB7FCA3694}" srcOrd="3" destOrd="0" presId="urn:microsoft.com/office/officeart/2005/8/layout/arrow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88622F-B428-4F55-97E2-ECE29C0ACF64}" type="doc">
      <dgm:prSet loTypeId="urn:microsoft.com/office/officeart/2005/8/layout/hProcess9" loCatId="process" qsTypeId="urn:microsoft.com/office/officeart/2005/8/quickstyle/simple1" qsCatId="simple" csTypeId="urn:microsoft.com/office/officeart/2005/8/colors/colorful1" csCatId="colorful" phldr="1"/>
      <dgm:spPr/>
    </dgm:pt>
    <dgm:pt modelId="{C9812F01-2E21-4889-B36A-6A507D17E0B2}">
      <dgm:prSet phldrT="[Texto]"/>
      <dgm:spPr/>
      <dgm:t>
        <a:bodyPr/>
        <a:lstStyle/>
        <a:p>
          <a:r>
            <a:rPr lang="es-EC" dirty="0"/>
            <a:t>Definición de metas</a:t>
          </a:r>
        </a:p>
        <a:p>
          <a:endParaRPr lang="es-EC" dirty="0"/>
        </a:p>
      </dgm:t>
    </dgm:pt>
    <dgm:pt modelId="{326E8137-E084-48D8-8026-EEBF3E1AD51A}" type="parTrans" cxnId="{DD04BF0A-FCC3-413C-9529-BC35AF1C7B09}">
      <dgm:prSet/>
      <dgm:spPr/>
      <dgm:t>
        <a:bodyPr/>
        <a:lstStyle/>
        <a:p>
          <a:endParaRPr lang="es-EC"/>
        </a:p>
      </dgm:t>
    </dgm:pt>
    <dgm:pt modelId="{A2A9688B-33FF-49CE-8584-BFE09D840D7D}" type="sibTrans" cxnId="{DD04BF0A-FCC3-413C-9529-BC35AF1C7B09}">
      <dgm:prSet/>
      <dgm:spPr/>
      <dgm:t>
        <a:bodyPr/>
        <a:lstStyle/>
        <a:p>
          <a:endParaRPr lang="es-EC"/>
        </a:p>
      </dgm:t>
    </dgm:pt>
    <dgm:pt modelId="{BE6CD6B1-4EE9-47C8-86A3-20C0F1688A32}">
      <dgm:prSet phldrT="[Texto]"/>
      <dgm:spPr/>
      <dgm:t>
        <a:bodyPr/>
        <a:lstStyle/>
        <a:p>
          <a:r>
            <a:rPr lang="es-EC" dirty="0"/>
            <a:t>Preparación para la implementación</a:t>
          </a:r>
        </a:p>
        <a:p>
          <a:endParaRPr lang="es-EC" dirty="0"/>
        </a:p>
      </dgm:t>
    </dgm:pt>
    <dgm:pt modelId="{B1A674B9-DB44-4EC6-9B0F-2962AFC7260C}" type="parTrans" cxnId="{9F19C0D3-C032-45A0-B8BC-C331B4EAF095}">
      <dgm:prSet/>
      <dgm:spPr/>
      <dgm:t>
        <a:bodyPr/>
        <a:lstStyle/>
        <a:p>
          <a:endParaRPr lang="es-EC"/>
        </a:p>
      </dgm:t>
    </dgm:pt>
    <dgm:pt modelId="{DC328CCB-EA97-4D45-8BA0-6D1B040F6A9F}" type="sibTrans" cxnId="{9F19C0D3-C032-45A0-B8BC-C331B4EAF095}">
      <dgm:prSet/>
      <dgm:spPr/>
      <dgm:t>
        <a:bodyPr/>
        <a:lstStyle/>
        <a:p>
          <a:endParaRPr lang="es-EC"/>
        </a:p>
      </dgm:t>
    </dgm:pt>
    <dgm:pt modelId="{0CDAAA2B-9C3A-4BC8-ABEB-1B63FE40D5BD}">
      <dgm:prSet phldrT="[Texto]"/>
      <dgm:spPr/>
      <dgm:t>
        <a:bodyPr/>
        <a:lstStyle/>
        <a:p>
          <a:r>
            <a:rPr lang="es-EC" dirty="0"/>
            <a:t>Implementación y evaluación</a:t>
          </a:r>
        </a:p>
        <a:p>
          <a:endParaRPr lang="es-EC" dirty="0"/>
        </a:p>
      </dgm:t>
    </dgm:pt>
    <dgm:pt modelId="{A22E1213-19F1-43DF-9660-F872445AAA50}" type="parTrans" cxnId="{1E02FF1C-D8C5-4372-8B51-457F50BC20F3}">
      <dgm:prSet/>
      <dgm:spPr/>
      <dgm:t>
        <a:bodyPr/>
        <a:lstStyle/>
        <a:p>
          <a:endParaRPr lang="es-EC"/>
        </a:p>
      </dgm:t>
    </dgm:pt>
    <dgm:pt modelId="{07C463BD-1EF1-4FA5-850A-E312AD3ACDBF}" type="sibTrans" cxnId="{1E02FF1C-D8C5-4372-8B51-457F50BC20F3}">
      <dgm:prSet/>
      <dgm:spPr/>
      <dgm:t>
        <a:bodyPr/>
        <a:lstStyle/>
        <a:p>
          <a:endParaRPr lang="es-EC"/>
        </a:p>
      </dgm:t>
    </dgm:pt>
    <dgm:pt modelId="{A012C762-B4C7-470D-9C00-F92B69262AAE}" type="pres">
      <dgm:prSet presAssocID="{EA88622F-B428-4F55-97E2-ECE29C0ACF64}" presName="CompostProcess" presStyleCnt="0">
        <dgm:presLayoutVars>
          <dgm:dir/>
          <dgm:resizeHandles val="exact"/>
        </dgm:presLayoutVars>
      </dgm:prSet>
      <dgm:spPr/>
    </dgm:pt>
    <dgm:pt modelId="{599ED73D-6E4E-4A8B-AC8F-A86734C9B6FC}" type="pres">
      <dgm:prSet presAssocID="{EA88622F-B428-4F55-97E2-ECE29C0ACF64}" presName="arrow" presStyleLbl="bgShp" presStyleIdx="0" presStyleCnt="1"/>
      <dgm:spPr/>
    </dgm:pt>
    <dgm:pt modelId="{21661FB3-00DA-498B-8BE2-07CB2DA7BB4A}" type="pres">
      <dgm:prSet presAssocID="{EA88622F-B428-4F55-97E2-ECE29C0ACF64}" presName="linearProcess" presStyleCnt="0"/>
      <dgm:spPr/>
    </dgm:pt>
    <dgm:pt modelId="{A7150C76-801B-41A4-BE55-B1C7D1C4A4B3}" type="pres">
      <dgm:prSet presAssocID="{C9812F01-2E21-4889-B36A-6A507D17E0B2}" presName="textNode" presStyleLbl="node1" presStyleIdx="0" presStyleCnt="3">
        <dgm:presLayoutVars>
          <dgm:bulletEnabled val="1"/>
        </dgm:presLayoutVars>
      </dgm:prSet>
      <dgm:spPr/>
    </dgm:pt>
    <dgm:pt modelId="{6A8613AC-A506-422E-9CF9-D84A7500BD47}" type="pres">
      <dgm:prSet presAssocID="{A2A9688B-33FF-49CE-8584-BFE09D840D7D}" presName="sibTrans" presStyleCnt="0"/>
      <dgm:spPr/>
    </dgm:pt>
    <dgm:pt modelId="{6FAECC8C-5FA7-4C52-9238-07E32CFC198F}" type="pres">
      <dgm:prSet presAssocID="{BE6CD6B1-4EE9-47C8-86A3-20C0F1688A32}" presName="textNode" presStyleLbl="node1" presStyleIdx="1" presStyleCnt="3">
        <dgm:presLayoutVars>
          <dgm:bulletEnabled val="1"/>
        </dgm:presLayoutVars>
      </dgm:prSet>
      <dgm:spPr/>
    </dgm:pt>
    <dgm:pt modelId="{7DED1C91-264A-4AEF-ABC6-613EE05EA7A0}" type="pres">
      <dgm:prSet presAssocID="{DC328CCB-EA97-4D45-8BA0-6D1B040F6A9F}" presName="sibTrans" presStyleCnt="0"/>
      <dgm:spPr/>
    </dgm:pt>
    <dgm:pt modelId="{5F0D8B1B-A1AA-428C-A5B8-4C4BF3D74331}" type="pres">
      <dgm:prSet presAssocID="{0CDAAA2B-9C3A-4BC8-ABEB-1B63FE40D5BD}" presName="textNode" presStyleLbl="node1" presStyleIdx="2" presStyleCnt="3">
        <dgm:presLayoutVars>
          <dgm:bulletEnabled val="1"/>
        </dgm:presLayoutVars>
      </dgm:prSet>
      <dgm:spPr/>
    </dgm:pt>
  </dgm:ptLst>
  <dgm:cxnLst>
    <dgm:cxn modelId="{DD04BF0A-FCC3-413C-9529-BC35AF1C7B09}" srcId="{EA88622F-B428-4F55-97E2-ECE29C0ACF64}" destId="{C9812F01-2E21-4889-B36A-6A507D17E0B2}" srcOrd="0" destOrd="0" parTransId="{326E8137-E084-48D8-8026-EEBF3E1AD51A}" sibTransId="{A2A9688B-33FF-49CE-8584-BFE09D840D7D}"/>
    <dgm:cxn modelId="{DB2F0412-CA38-4C46-9E75-EC533C6F6C2E}" type="presOf" srcId="{0CDAAA2B-9C3A-4BC8-ABEB-1B63FE40D5BD}" destId="{5F0D8B1B-A1AA-428C-A5B8-4C4BF3D74331}" srcOrd="0" destOrd="0" presId="urn:microsoft.com/office/officeart/2005/8/layout/hProcess9"/>
    <dgm:cxn modelId="{1E02FF1C-D8C5-4372-8B51-457F50BC20F3}" srcId="{EA88622F-B428-4F55-97E2-ECE29C0ACF64}" destId="{0CDAAA2B-9C3A-4BC8-ABEB-1B63FE40D5BD}" srcOrd="2" destOrd="0" parTransId="{A22E1213-19F1-43DF-9660-F872445AAA50}" sibTransId="{07C463BD-1EF1-4FA5-850A-E312AD3ACDBF}"/>
    <dgm:cxn modelId="{0059E82E-0212-4870-AE2E-A85CACFC7BEC}" type="presOf" srcId="{EA88622F-B428-4F55-97E2-ECE29C0ACF64}" destId="{A012C762-B4C7-470D-9C00-F92B69262AAE}" srcOrd="0" destOrd="0" presId="urn:microsoft.com/office/officeart/2005/8/layout/hProcess9"/>
    <dgm:cxn modelId="{6A20E234-816F-4B56-86B9-FF3C9394FB56}" type="presOf" srcId="{C9812F01-2E21-4889-B36A-6A507D17E0B2}" destId="{A7150C76-801B-41A4-BE55-B1C7D1C4A4B3}" srcOrd="0" destOrd="0" presId="urn:microsoft.com/office/officeart/2005/8/layout/hProcess9"/>
    <dgm:cxn modelId="{0BCE337D-D6FD-45E6-88AB-F9DD242CD0F0}" type="presOf" srcId="{BE6CD6B1-4EE9-47C8-86A3-20C0F1688A32}" destId="{6FAECC8C-5FA7-4C52-9238-07E32CFC198F}" srcOrd="0" destOrd="0" presId="urn:microsoft.com/office/officeart/2005/8/layout/hProcess9"/>
    <dgm:cxn modelId="{9F19C0D3-C032-45A0-B8BC-C331B4EAF095}" srcId="{EA88622F-B428-4F55-97E2-ECE29C0ACF64}" destId="{BE6CD6B1-4EE9-47C8-86A3-20C0F1688A32}" srcOrd="1" destOrd="0" parTransId="{B1A674B9-DB44-4EC6-9B0F-2962AFC7260C}" sibTransId="{DC328CCB-EA97-4D45-8BA0-6D1B040F6A9F}"/>
    <dgm:cxn modelId="{DB702AD6-0663-4D62-BDCF-D186BEDAB009}" type="presParOf" srcId="{A012C762-B4C7-470D-9C00-F92B69262AAE}" destId="{599ED73D-6E4E-4A8B-AC8F-A86734C9B6FC}" srcOrd="0" destOrd="0" presId="urn:microsoft.com/office/officeart/2005/8/layout/hProcess9"/>
    <dgm:cxn modelId="{F5989D91-4406-464D-AC6C-F1AF03F6CDCB}" type="presParOf" srcId="{A012C762-B4C7-470D-9C00-F92B69262AAE}" destId="{21661FB3-00DA-498B-8BE2-07CB2DA7BB4A}" srcOrd="1" destOrd="0" presId="urn:microsoft.com/office/officeart/2005/8/layout/hProcess9"/>
    <dgm:cxn modelId="{F2E62D12-5156-43E6-A612-F3AA30A93A29}" type="presParOf" srcId="{21661FB3-00DA-498B-8BE2-07CB2DA7BB4A}" destId="{A7150C76-801B-41A4-BE55-B1C7D1C4A4B3}" srcOrd="0" destOrd="0" presId="urn:microsoft.com/office/officeart/2005/8/layout/hProcess9"/>
    <dgm:cxn modelId="{64365B67-7D05-43CE-85FE-9F3C789A5C2E}" type="presParOf" srcId="{21661FB3-00DA-498B-8BE2-07CB2DA7BB4A}" destId="{6A8613AC-A506-422E-9CF9-D84A7500BD47}" srcOrd="1" destOrd="0" presId="urn:microsoft.com/office/officeart/2005/8/layout/hProcess9"/>
    <dgm:cxn modelId="{D22D3D1A-DF18-41BD-88E7-CF10DCE1643F}" type="presParOf" srcId="{21661FB3-00DA-498B-8BE2-07CB2DA7BB4A}" destId="{6FAECC8C-5FA7-4C52-9238-07E32CFC198F}" srcOrd="2" destOrd="0" presId="urn:microsoft.com/office/officeart/2005/8/layout/hProcess9"/>
    <dgm:cxn modelId="{E997EB57-7BFF-4C58-A9F0-C0E044ED3ACF}" type="presParOf" srcId="{21661FB3-00DA-498B-8BE2-07CB2DA7BB4A}" destId="{7DED1C91-264A-4AEF-ABC6-613EE05EA7A0}" srcOrd="3" destOrd="0" presId="urn:microsoft.com/office/officeart/2005/8/layout/hProcess9"/>
    <dgm:cxn modelId="{8F27FBC1-8427-4006-8299-ABF54A804A57}" type="presParOf" srcId="{21661FB3-00DA-498B-8BE2-07CB2DA7BB4A}" destId="{5F0D8B1B-A1AA-428C-A5B8-4C4BF3D7433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C39F-1185-4DC7-A60A-08FAE81C9C41}">
      <dsp:nvSpPr>
        <dsp:cNvPr id="0" name=""/>
        <dsp:cNvSpPr/>
      </dsp:nvSpPr>
      <dsp:spPr>
        <a:xfrm>
          <a:off x="0" y="0"/>
          <a:ext cx="2374418" cy="545836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29 Julio 2017</a:t>
          </a:r>
        </a:p>
        <a:p>
          <a:pPr marL="0" lvl="0" indent="0" algn="ctr" defTabSz="62230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Ecuador ratifica el Acuerdo de París.</a:t>
          </a:r>
          <a:endParaRPr lang="es-EC" sz="1300" kern="1200" dirty="0"/>
        </a:p>
      </dsp:txBody>
      <dsp:txXfrm>
        <a:off x="0" y="2183344"/>
        <a:ext cx="2374418" cy="2183344"/>
      </dsp:txXfrm>
    </dsp:sp>
    <dsp:sp modelId="{13067185-49BD-4AA5-B7F0-24A2A60CD02F}">
      <dsp:nvSpPr>
        <dsp:cNvPr id="0" name=""/>
        <dsp:cNvSpPr/>
      </dsp:nvSpPr>
      <dsp:spPr>
        <a:xfrm>
          <a:off x="278391" y="327501"/>
          <a:ext cx="1817634" cy="1817634"/>
        </a:xfrm>
        <a:prstGeom prst="ellipse">
          <a:avLst/>
        </a:prstGeom>
        <a:blipFill rotWithShape="1">
          <a:blip xmlns:r="http://schemas.openxmlformats.org/officeDocument/2006/relationships" r:embed="rId1"/>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FFC6E1-4A2C-4AE3-A7B6-6AC83D7C0D19}">
      <dsp:nvSpPr>
        <dsp:cNvPr id="0" name=""/>
        <dsp:cNvSpPr/>
      </dsp:nvSpPr>
      <dsp:spPr>
        <a:xfrm>
          <a:off x="2465287" y="0"/>
          <a:ext cx="2374418" cy="5458361"/>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Julio 2017</a:t>
          </a:r>
        </a:p>
        <a:p>
          <a:pPr marL="0" lvl="0" indent="0" algn="ctr" defTabSz="62230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Inicia el Proceso de Formulación de la NDC de Ecuador . </a:t>
          </a:r>
          <a:endParaRPr lang="es-EC" sz="1300" kern="1200" dirty="0"/>
        </a:p>
      </dsp:txBody>
      <dsp:txXfrm>
        <a:off x="2465287" y="2183344"/>
        <a:ext cx="2374418" cy="2183344"/>
      </dsp:txXfrm>
    </dsp:sp>
    <dsp:sp modelId="{966BB465-025A-4B21-9D63-6E3BE5F2587F}">
      <dsp:nvSpPr>
        <dsp:cNvPr id="0" name=""/>
        <dsp:cNvSpPr/>
      </dsp:nvSpPr>
      <dsp:spPr>
        <a:xfrm>
          <a:off x="2724042" y="327501"/>
          <a:ext cx="1817634" cy="181763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40750-4D14-475D-9172-1F919EFB79A1}">
      <dsp:nvSpPr>
        <dsp:cNvPr id="0" name=""/>
        <dsp:cNvSpPr/>
      </dsp:nvSpPr>
      <dsp:spPr>
        <a:xfrm>
          <a:off x="4891301" y="0"/>
          <a:ext cx="2374418" cy="5458361"/>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Julio 2017</a:t>
          </a:r>
        </a:p>
        <a:p>
          <a:pPr marL="0" lvl="0" indent="0" algn="ctr" defTabSz="57785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Junio 2018</a:t>
          </a: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Conformación de Grupos Sectoriales de Trabajo (GST).</a:t>
          </a: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Diseño de metodologías técnicas.</a:t>
          </a: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Levantamiento, análisis y procesamiento preliminar de información.</a:t>
          </a:r>
        </a:p>
      </dsp:txBody>
      <dsp:txXfrm>
        <a:off x="4891301" y="2183344"/>
        <a:ext cx="2374418" cy="2183344"/>
      </dsp:txXfrm>
    </dsp:sp>
    <dsp:sp modelId="{B9148038-E9F7-457B-BA1E-2A4FAD1A1214}">
      <dsp:nvSpPr>
        <dsp:cNvPr id="0" name=""/>
        <dsp:cNvSpPr/>
      </dsp:nvSpPr>
      <dsp:spPr>
        <a:xfrm>
          <a:off x="5169693" y="327501"/>
          <a:ext cx="1817634" cy="181763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8025F-FCE7-4864-BAA1-8EC54CE63AC9}">
      <dsp:nvSpPr>
        <dsp:cNvPr id="0" name=""/>
        <dsp:cNvSpPr/>
      </dsp:nvSpPr>
      <dsp:spPr>
        <a:xfrm>
          <a:off x="7363688" y="0"/>
          <a:ext cx="2374418" cy="5458361"/>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Julio 2018</a:t>
          </a: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Diseño y validación de la metodología del proceso participativo.</a:t>
          </a: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Procesamiento de datos para variables útiles en el cálculo de escenarios.</a:t>
          </a:r>
        </a:p>
      </dsp:txBody>
      <dsp:txXfrm>
        <a:off x="7363688" y="2183344"/>
        <a:ext cx="2374418" cy="2183344"/>
      </dsp:txXfrm>
    </dsp:sp>
    <dsp:sp modelId="{841657DB-B502-45CC-A6BA-5DC11B414253}">
      <dsp:nvSpPr>
        <dsp:cNvPr id="0" name=""/>
        <dsp:cNvSpPr/>
      </dsp:nvSpPr>
      <dsp:spPr>
        <a:xfrm>
          <a:off x="7615344" y="327501"/>
          <a:ext cx="1817634" cy="1817634"/>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CE0D46-E4C9-4686-8B01-E36B44AD9BB5}">
      <dsp:nvSpPr>
        <dsp:cNvPr id="0" name=""/>
        <dsp:cNvSpPr/>
      </dsp:nvSpPr>
      <dsp:spPr>
        <a:xfrm>
          <a:off x="9782603" y="0"/>
          <a:ext cx="2374418" cy="545836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Agosto 2018</a:t>
          </a: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Identificación de barreras y oportunidades por sector.</a:t>
          </a:r>
        </a:p>
        <a:p>
          <a:pPr marL="0" lvl="0" indent="0" algn="ctr" defTabSz="577850">
            <a:lnSpc>
              <a:spcPct val="90000"/>
            </a:lnSpc>
            <a:spcBef>
              <a:spcPct val="0"/>
            </a:spcBef>
            <a:spcAft>
              <a:spcPct val="35000"/>
            </a:spcAft>
            <a:buNone/>
          </a:pPr>
          <a:endParaRPr lang="es-EC" sz="1300" b="1" kern="1200" dirty="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s-EC" sz="1300" b="1" kern="1200" dirty="0">
              <a:latin typeface="Arial" panose="020B0604020202020204" pitchFamily="34" charset="0"/>
              <a:cs typeface="Arial" panose="020B0604020202020204" pitchFamily="34" charset="0"/>
            </a:rPr>
            <a:t>Validación de avances en reuniones con puntos focales.</a:t>
          </a:r>
        </a:p>
      </dsp:txBody>
      <dsp:txXfrm>
        <a:off x="9782603" y="2183344"/>
        <a:ext cx="2374418" cy="2183344"/>
      </dsp:txXfrm>
    </dsp:sp>
    <dsp:sp modelId="{33C21FF9-72D2-4B1A-8D67-B1AC5FC81BDD}">
      <dsp:nvSpPr>
        <dsp:cNvPr id="0" name=""/>
        <dsp:cNvSpPr/>
      </dsp:nvSpPr>
      <dsp:spPr>
        <a:xfrm>
          <a:off x="10060995" y="327501"/>
          <a:ext cx="1817634" cy="1817634"/>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D85B4-4556-4BCC-9EC1-99EA9533E8BC}">
      <dsp:nvSpPr>
        <dsp:cNvPr id="0" name=""/>
        <dsp:cNvSpPr/>
      </dsp:nvSpPr>
      <dsp:spPr>
        <a:xfrm>
          <a:off x="-19" y="4559230"/>
          <a:ext cx="12157060" cy="899131"/>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DA55C-7D06-4999-B63F-A815A6D2E895}">
      <dsp:nvSpPr>
        <dsp:cNvPr id="0" name=""/>
        <dsp:cNvSpPr/>
      </dsp:nvSpPr>
      <dsp:spPr>
        <a:xfrm>
          <a:off x="0" y="0"/>
          <a:ext cx="2397840" cy="529481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err="1">
              <a:latin typeface="Arial" panose="020B0604020202020204" pitchFamily="34" charset="0"/>
              <a:cs typeface="Arial" panose="020B0604020202020204" pitchFamily="34" charset="0"/>
            </a:rPr>
            <a:t>Sep</a:t>
          </a:r>
          <a:r>
            <a:rPr lang="es-EC" sz="1400" b="1" kern="1200" dirty="0">
              <a:latin typeface="Arial" panose="020B0604020202020204" pitchFamily="34" charset="0"/>
              <a:cs typeface="Arial" panose="020B0604020202020204" pitchFamily="34" charset="0"/>
            </a:rPr>
            <a:t> &amp; Oct 2018</a:t>
          </a:r>
        </a:p>
        <a:p>
          <a:pPr marL="0" lvl="0" indent="0" algn="ctr" defTabSz="622300">
            <a:lnSpc>
              <a:spcPct val="90000"/>
            </a:lnSpc>
            <a:spcBef>
              <a:spcPct val="0"/>
            </a:spcBef>
            <a:spcAft>
              <a:spcPct val="35000"/>
            </a:spcAft>
            <a:buNone/>
          </a:pPr>
          <a:endParaRPr lang="es-EC" sz="12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Determinación y cálculo de línea base  y escenarios de mitigación sectoriales</a:t>
          </a:r>
        </a:p>
        <a:p>
          <a:pPr marL="0" lvl="0" indent="0" algn="ctr" defTabSz="622300">
            <a:lnSpc>
              <a:spcPct val="90000"/>
            </a:lnSpc>
            <a:spcBef>
              <a:spcPct val="0"/>
            </a:spcBef>
            <a:spcAft>
              <a:spcPct val="35000"/>
            </a:spcAft>
            <a:buNone/>
          </a:pPr>
          <a:endParaRPr lang="es-EC" sz="12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Actualización de información (clima, vulnerabilidad y adaptación) </a:t>
          </a:r>
        </a:p>
      </dsp:txBody>
      <dsp:txXfrm>
        <a:off x="0" y="2117924"/>
        <a:ext cx="2397840" cy="2117924"/>
      </dsp:txXfrm>
    </dsp:sp>
    <dsp:sp modelId="{99B33E46-1FAF-4D36-AE6C-6C6A6E1A841D}">
      <dsp:nvSpPr>
        <dsp:cNvPr id="0" name=""/>
        <dsp:cNvSpPr/>
      </dsp:nvSpPr>
      <dsp:spPr>
        <a:xfrm>
          <a:off x="319820" y="280044"/>
          <a:ext cx="1763172" cy="17631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1890A-FFC4-493B-A439-7C81CCFAD33A}">
      <dsp:nvSpPr>
        <dsp:cNvPr id="0" name=""/>
        <dsp:cNvSpPr/>
      </dsp:nvSpPr>
      <dsp:spPr>
        <a:xfrm>
          <a:off x="2469775" y="0"/>
          <a:ext cx="2397840" cy="5294811"/>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Noviembre 2018</a:t>
          </a:r>
        </a:p>
        <a:p>
          <a:pPr marL="0" lvl="0" indent="0" algn="ctr" defTabSz="622300">
            <a:lnSpc>
              <a:spcPct val="90000"/>
            </a:lnSpc>
            <a:spcBef>
              <a:spcPct val="0"/>
            </a:spcBef>
            <a:spcAft>
              <a:spcPct val="35000"/>
            </a:spcAft>
            <a:buNone/>
          </a:pPr>
          <a:endParaRPr lang="es-EC" sz="12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Consolidación de información y propuesta de escenarios de mitigación </a:t>
          </a:r>
        </a:p>
        <a:p>
          <a:pPr marL="0" lvl="0" indent="0" algn="ctr" defTabSz="622300">
            <a:lnSpc>
              <a:spcPct val="90000"/>
            </a:lnSpc>
            <a:spcBef>
              <a:spcPct val="0"/>
            </a:spcBef>
            <a:spcAft>
              <a:spcPct val="35000"/>
            </a:spcAft>
            <a:buNone/>
          </a:pPr>
          <a:endParaRPr lang="es-EC" sz="12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Identificación de actores e iniciativas sectoriales clave que contribuyen a la adaptación</a:t>
          </a:r>
          <a:endParaRPr lang="es-EC" sz="1200" kern="1200" dirty="0">
            <a:latin typeface="Arial" panose="020B0604020202020204" pitchFamily="34" charset="0"/>
            <a:cs typeface="Arial" panose="020B0604020202020204" pitchFamily="34" charset="0"/>
          </a:endParaRPr>
        </a:p>
      </dsp:txBody>
      <dsp:txXfrm>
        <a:off x="2469775" y="2117924"/>
        <a:ext cx="2397840" cy="2117924"/>
      </dsp:txXfrm>
    </dsp:sp>
    <dsp:sp modelId="{1A5DCBBF-959C-4194-A186-9C7AFF31F86A}">
      <dsp:nvSpPr>
        <dsp:cNvPr id="0" name=""/>
        <dsp:cNvSpPr/>
      </dsp:nvSpPr>
      <dsp:spPr>
        <a:xfrm>
          <a:off x="2782349" y="290676"/>
          <a:ext cx="1763172" cy="176317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589A1-4995-47F1-8BFF-5613DCE3800C}">
      <dsp:nvSpPr>
        <dsp:cNvPr id="0" name=""/>
        <dsp:cNvSpPr/>
      </dsp:nvSpPr>
      <dsp:spPr>
        <a:xfrm>
          <a:off x="4964081" y="0"/>
          <a:ext cx="2397840" cy="5294811"/>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Diciembre 2018</a:t>
          </a: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Cierre del proceso participativo (mitigación)</a:t>
          </a:r>
        </a:p>
        <a:p>
          <a:pPr marL="0" lvl="0" indent="0" algn="ctr" defTabSz="622300">
            <a:lnSpc>
              <a:spcPct val="90000"/>
            </a:lnSpc>
            <a:spcBef>
              <a:spcPct val="0"/>
            </a:spcBef>
            <a:spcAft>
              <a:spcPct val="35000"/>
            </a:spcAft>
            <a:buNone/>
          </a:pPr>
          <a:endParaRPr lang="es-EC" sz="12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Talleres de socialización y retroalimentación en territorio (adaptación)</a:t>
          </a:r>
          <a:endParaRPr lang="es-EC" sz="1200" kern="1200" dirty="0">
            <a:latin typeface="Arial" panose="020B0604020202020204" pitchFamily="34" charset="0"/>
            <a:cs typeface="Arial" panose="020B0604020202020204" pitchFamily="34" charset="0"/>
          </a:endParaRPr>
        </a:p>
      </dsp:txBody>
      <dsp:txXfrm>
        <a:off x="4964081" y="2117924"/>
        <a:ext cx="2397840" cy="2117924"/>
      </dsp:txXfrm>
    </dsp:sp>
    <dsp:sp modelId="{BDBEF327-12DE-4114-9A29-FFC3EB402B0D}">
      <dsp:nvSpPr>
        <dsp:cNvPr id="0" name=""/>
        <dsp:cNvSpPr/>
      </dsp:nvSpPr>
      <dsp:spPr>
        <a:xfrm>
          <a:off x="5256885" y="340221"/>
          <a:ext cx="1763172" cy="176317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4639E-9874-4C82-9DDE-E29E60551F57}">
      <dsp:nvSpPr>
        <dsp:cNvPr id="0" name=""/>
        <dsp:cNvSpPr/>
      </dsp:nvSpPr>
      <dsp:spPr>
        <a:xfrm>
          <a:off x="7409231" y="0"/>
          <a:ext cx="2397840" cy="5294811"/>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Enero 2019</a:t>
          </a: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Validación sectorial de los escenarios de mitigación</a:t>
          </a:r>
        </a:p>
        <a:p>
          <a:pPr marL="0" lvl="0" indent="0" algn="ctr" defTabSz="622300">
            <a:lnSpc>
              <a:spcPct val="90000"/>
            </a:lnSpc>
            <a:spcBef>
              <a:spcPct val="0"/>
            </a:spcBef>
            <a:spcAft>
              <a:spcPct val="35000"/>
            </a:spcAft>
            <a:buNone/>
          </a:pPr>
          <a:endParaRPr lang="es-EC" sz="12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Priorización de medidas de adaptación (sectoriales)</a:t>
          </a:r>
          <a:endParaRPr lang="es-EC" sz="1200" kern="1200" dirty="0">
            <a:latin typeface="Arial" panose="020B0604020202020204" pitchFamily="34" charset="0"/>
            <a:cs typeface="Arial" panose="020B0604020202020204" pitchFamily="34" charset="0"/>
          </a:endParaRPr>
        </a:p>
      </dsp:txBody>
      <dsp:txXfrm>
        <a:off x="7409231" y="2117924"/>
        <a:ext cx="2397840" cy="2117924"/>
      </dsp:txXfrm>
    </dsp:sp>
    <dsp:sp modelId="{7D1B2935-4BDF-4499-9748-91994EA2C14B}">
      <dsp:nvSpPr>
        <dsp:cNvPr id="0" name=""/>
        <dsp:cNvSpPr/>
      </dsp:nvSpPr>
      <dsp:spPr>
        <a:xfrm>
          <a:off x="7723681" y="349637"/>
          <a:ext cx="1763172" cy="176317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A2F76C-E8DF-453A-9D23-1F2E22F0B25E}">
      <dsp:nvSpPr>
        <dsp:cNvPr id="0" name=""/>
        <dsp:cNvSpPr/>
      </dsp:nvSpPr>
      <dsp:spPr>
        <a:xfrm>
          <a:off x="9879102" y="0"/>
          <a:ext cx="2397840" cy="529481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Febrero 2019</a:t>
          </a: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Presentación y validación de escenarios de mitigación en el marco del GTCICC.</a:t>
          </a:r>
        </a:p>
        <a:p>
          <a:pPr marL="0" lvl="0" indent="0" algn="ctr" defTabSz="622300">
            <a:lnSpc>
              <a:spcPct val="90000"/>
            </a:lnSpc>
            <a:spcBef>
              <a:spcPct val="0"/>
            </a:spcBef>
            <a:spcAft>
              <a:spcPct val="35000"/>
            </a:spcAft>
            <a:buNone/>
          </a:pPr>
          <a:endParaRPr lang="es-EC" sz="12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200" b="1" kern="1200" dirty="0">
              <a:latin typeface="Arial" panose="020B0604020202020204" pitchFamily="34" charset="0"/>
              <a:cs typeface="Arial" panose="020B0604020202020204" pitchFamily="34" charset="0"/>
            </a:rPr>
            <a:t>Validación de medidas de adaptación (sectoriales)</a:t>
          </a:r>
        </a:p>
      </dsp:txBody>
      <dsp:txXfrm>
        <a:off x="9879102" y="2117924"/>
        <a:ext cx="2397840" cy="2117924"/>
      </dsp:txXfrm>
    </dsp:sp>
    <dsp:sp modelId="{978573F7-6626-4591-A0F9-59037E19D405}">
      <dsp:nvSpPr>
        <dsp:cNvPr id="0" name=""/>
        <dsp:cNvSpPr/>
      </dsp:nvSpPr>
      <dsp:spPr>
        <a:xfrm>
          <a:off x="10219111" y="349637"/>
          <a:ext cx="1763172" cy="1763172"/>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6EB67-2D19-4097-9479-0F3E92F7C022}">
      <dsp:nvSpPr>
        <dsp:cNvPr id="0" name=""/>
        <dsp:cNvSpPr/>
      </dsp:nvSpPr>
      <dsp:spPr>
        <a:xfrm>
          <a:off x="6110008" y="4082730"/>
          <a:ext cx="56925" cy="1100457"/>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D0C61-4689-4339-8839-92CCF0673189}">
      <dsp:nvSpPr>
        <dsp:cNvPr id="0" name=""/>
        <dsp:cNvSpPr/>
      </dsp:nvSpPr>
      <dsp:spPr>
        <a:xfrm>
          <a:off x="0" y="0"/>
          <a:ext cx="3392941" cy="53901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Marzo 2019</a:t>
          </a: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Elaboración del documento político de la NDC</a:t>
          </a:r>
        </a:p>
      </dsp:txBody>
      <dsp:txXfrm>
        <a:off x="0" y="2156059"/>
        <a:ext cx="3392941" cy="2156059"/>
      </dsp:txXfrm>
    </dsp:sp>
    <dsp:sp modelId="{8224C222-D34D-4562-BC5F-10011C0AD512}">
      <dsp:nvSpPr>
        <dsp:cNvPr id="0" name=""/>
        <dsp:cNvSpPr/>
      </dsp:nvSpPr>
      <dsp:spPr>
        <a:xfrm>
          <a:off x="801191" y="323408"/>
          <a:ext cx="1794919" cy="179491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4DFA84-36CA-48A3-897E-F667654B6BA9}">
      <dsp:nvSpPr>
        <dsp:cNvPr id="0" name=""/>
        <dsp:cNvSpPr/>
      </dsp:nvSpPr>
      <dsp:spPr>
        <a:xfrm>
          <a:off x="3451207" y="0"/>
          <a:ext cx="3392941" cy="5390148"/>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Marzo 2019</a:t>
          </a:r>
        </a:p>
        <a:p>
          <a:pPr marL="0" lvl="0" indent="0" algn="ctr" defTabSz="622300">
            <a:lnSpc>
              <a:spcPct val="90000"/>
            </a:lnSpc>
            <a:spcBef>
              <a:spcPct val="0"/>
            </a:spcBef>
            <a:spcAft>
              <a:spcPct val="35000"/>
            </a:spcAft>
            <a:buNone/>
          </a:pPr>
          <a:endParaRPr lang="es-EC"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Validación del documento político  de la NDC por el CICC</a:t>
          </a:r>
          <a:endParaRPr lang="es-EC" sz="1400" b="1" kern="1200" dirty="0"/>
        </a:p>
      </dsp:txBody>
      <dsp:txXfrm>
        <a:off x="3451207" y="2156059"/>
        <a:ext cx="3392941" cy="2156059"/>
      </dsp:txXfrm>
    </dsp:sp>
    <dsp:sp modelId="{67DFB34D-B17A-4236-BB46-99931958B677}">
      <dsp:nvSpPr>
        <dsp:cNvPr id="0" name=""/>
        <dsp:cNvSpPr/>
      </dsp:nvSpPr>
      <dsp:spPr>
        <a:xfrm>
          <a:off x="4295921" y="323408"/>
          <a:ext cx="1794919" cy="179491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B6267-6514-41D0-ADCC-F32DD63950AF}">
      <dsp:nvSpPr>
        <dsp:cNvPr id="0" name=""/>
        <dsp:cNvSpPr/>
      </dsp:nvSpPr>
      <dsp:spPr>
        <a:xfrm>
          <a:off x="6993820" y="0"/>
          <a:ext cx="3392941" cy="539014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Presentación de la Contribución Determinada a Nivel Nacional de Ecuador (NDC) ante la CMNUCC</a:t>
          </a:r>
        </a:p>
      </dsp:txBody>
      <dsp:txXfrm>
        <a:off x="6993820" y="2156059"/>
        <a:ext cx="3392941" cy="2156059"/>
      </dsp:txXfrm>
    </dsp:sp>
    <dsp:sp modelId="{D8126EFD-584B-451B-80C3-BD5D242B8BAA}">
      <dsp:nvSpPr>
        <dsp:cNvPr id="0" name=""/>
        <dsp:cNvSpPr/>
      </dsp:nvSpPr>
      <dsp:spPr>
        <a:xfrm>
          <a:off x="7790650" y="323408"/>
          <a:ext cx="1794919" cy="1794919"/>
        </a:xfrm>
        <a:prstGeom prst="ellipse">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C9F4F-DB1F-4850-9510-4D07739898EE}">
      <dsp:nvSpPr>
        <dsp:cNvPr id="0" name=""/>
        <dsp:cNvSpPr/>
      </dsp:nvSpPr>
      <dsp:spPr>
        <a:xfrm>
          <a:off x="5132701" y="4235834"/>
          <a:ext cx="121358" cy="961090"/>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89D67-22B5-48B0-9E02-79F567A4495A}">
      <dsp:nvSpPr>
        <dsp:cNvPr id="0" name=""/>
        <dsp:cNvSpPr/>
      </dsp:nvSpPr>
      <dsp:spPr>
        <a:xfrm>
          <a:off x="75408" y="1916686"/>
          <a:ext cx="2634901" cy="98182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Necesidades específicas</a:t>
          </a:r>
        </a:p>
        <a:p>
          <a:pPr marL="114300" lvl="1" indent="-114300" algn="l" defTabSz="622300">
            <a:lnSpc>
              <a:spcPct val="90000"/>
            </a:lnSpc>
            <a:spcBef>
              <a:spcPct val="0"/>
            </a:spcBef>
            <a:spcAft>
              <a:spcPct val="15000"/>
            </a:spcAft>
            <a:buChar char="•"/>
          </a:pPr>
          <a:r>
            <a:rPr lang="es-ES" sz="1400" kern="1200" dirty="0"/>
            <a:t>Impactos diferenciados</a:t>
          </a:r>
        </a:p>
      </dsp:txBody>
      <dsp:txXfrm>
        <a:off x="98003" y="1939281"/>
        <a:ext cx="2589711" cy="726246"/>
      </dsp:txXfrm>
    </dsp:sp>
    <dsp:sp modelId="{680CBD5D-2F74-42CE-B32B-2F41DC788DE4}">
      <dsp:nvSpPr>
        <dsp:cNvPr id="0" name=""/>
        <dsp:cNvSpPr/>
      </dsp:nvSpPr>
      <dsp:spPr>
        <a:xfrm>
          <a:off x="1651008" y="1009996"/>
          <a:ext cx="2973915" cy="2973915"/>
        </a:xfrm>
        <a:prstGeom prst="leftCircularArrow">
          <a:avLst>
            <a:gd name="adj1" fmla="val 3254"/>
            <a:gd name="adj2" fmla="val 401403"/>
            <a:gd name="adj3" fmla="val 2548048"/>
            <a:gd name="adj4" fmla="val 9395623"/>
            <a:gd name="adj5" fmla="val 379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047802-B65C-4B0C-9049-42115BA333C9}">
      <dsp:nvSpPr>
        <dsp:cNvPr id="0" name=""/>
        <dsp:cNvSpPr/>
      </dsp:nvSpPr>
      <dsp:spPr>
        <a:xfrm>
          <a:off x="569176" y="2519805"/>
          <a:ext cx="2342134" cy="9313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CONSIDERA</a:t>
          </a:r>
        </a:p>
      </dsp:txBody>
      <dsp:txXfrm>
        <a:off x="596455" y="2547084"/>
        <a:ext cx="2287576" cy="876831"/>
      </dsp:txXfrm>
    </dsp:sp>
    <dsp:sp modelId="{BF32066F-B947-4F28-8842-E3AEF02441C8}">
      <dsp:nvSpPr>
        <dsp:cNvPr id="0" name=""/>
        <dsp:cNvSpPr/>
      </dsp:nvSpPr>
      <dsp:spPr>
        <a:xfrm>
          <a:off x="3383381" y="1463196"/>
          <a:ext cx="2634901" cy="140039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s-ES" sz="1400" kern="1200" dirty="0"/>
            <a:t>Participación activa</a:t>
          </a:r>
        </a:p>
        <a:p>
          <a:pPr marL="114300" lvl="1" indent="-114300" algn="l" defTabSz="622300">
            <a:lnSpc>
              <a:spcPct val="90000"/>
            </a:lnSpc>
            <a:spcBef>
              <a:spcPct val="0"/>
            </a:spcBef>
            <a:spcAft>
              <a:spcPct val="15000"/>
            </a:spcAft>
            <a:buFont typeface="Wingdings" panose="05000000000000000000" pitchFamily="2" charset="2"/>
            <a:buChar char="§"/>
          </a:pPr>
          <a:r>
            <a:rPr lang="es-ES" sz="1400" kern="1200" dirty="0"/>
            <a:t>Reflexión</a:t>
          </a:r>
        </a:p>
        <a:p>
          <a:pPr marL="114300" lvl="1" indent="-114300" algn="l" defTabSz="622300">
            <a:lnSpc>
              <a:spcPct val="90000"/>
            </a:lnSpc>
            <a:spcBef>
              <a:spcPct val="0"/>
            </a:spcBef>
            <a:spcAft>
              <a:spcPct val="15000"/>
            </a:spcAft>
            <a:buFont typeface="Wingdings" panose="05000000000000000000" pitchFamily="2" charset="2"/>
            <a:buChar char="§"/>
          </a:pPr>
          <a:r>
            <a:rPr lang="es-ES" sz="1400" kern="1200" dirty="0"/>
            <a:t>Recopilación de datos</a:t>
          </a:r>
        </a:p>
        <a:p>
          <a:pPr marL="114300" lvl="1" indent="-114300" algn="l" defTabSz="622300">
            <a:lnSpc>
              <a:spcPct val="90000"/>
            </a:lnSpc>
            <a:spcBef>
              <a:spcPct val="0"/>
            </a:spcBef>
            <a:spcAft>
              <a:spcPct val="15000"/>
            </a:spcAft>
            <a:buFont typeface="Wingdings" panose="05000000000000000000" pitchFamily="2" charset="2"/>
            <a:buChar char="§"/>
          </a:pPr>
          <a:r>
            <a:rPr lang="es-ES" sz="1400" kern="1200" dirty="0"/>
            <a:t>Toma de decisiones</a:t>
          </a:r>
        </a:p>
      </dsp:txBody>
      <dsp:txXfrm>
        <a:off x="3415608" y="1795507"/>
        <a:ext cx="2570447" cy="1035855"/>
      </dsp:txXfrm>
    </dsp:sp>
    <dsp:sp modelId="{5993D1E4-5E58-46D9-8CAA-ECF0A66992D5}">
      <dsp:nvSpPr>
        <dsp:cNvPr id="0" name=""/>
        <dsp:cNvSpPr/>
      </dsp:nvSpPr>
      <dsp:spPr>
        <a:xfrm>
          <a:off x="5676011" y="195225"/>
          <a:ext cx="3119815" cy="3119815"/>
        </a:xfrm>
        <a:prstGeom prst="circularArrow">
          <a:avLst>
            <a:gd name="adj1" fmla="val 3102"/>
            <a:gd name="adj2" fmla="val 381258"/>
            <a:gd name="adj3" fmla="val 19421971"/>
            <a:gd name="adj4" fmla="val 12554251"/>
            <a:gd name="adj5" fmla="val 361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DF6F8C-6185-4293-840F-30D6E03F26FD}">
      <dsp:nvSpPr>
        <dsp:cNvPr id="0" name=""/>
        <dsp:cNvSpPr/>
      </dsp:nvSpPr>
      <dsp:spPr>
        <a:xfrm>
          <a:off x="4221607" y="820397"/>
          <a:ext cx="2342134" cy="9313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BUSCA</a:t>
          </a:r>
        </a:p>
      </dsp:txBody>
      <dsp:txXfrm>
        <a:off x="4248886" y="847676"/>
        <a:ext cx="2287576" cy="876831"/>
      </dsp:txXfrm>
    </dsp:sp>
    <dsp:sp modelId="{6CBDFB34-2534-40EA-A480-F356FB5E7D50}">
      <dsp:nvSpPr>
        <dsp:cNvPr id="0" name=""/>
        <dsp:cNvSpPr/>
      </dsp:nvSpPr>
      <dsp:spPr>
        <a:xfrm>
          <a:off x="6883860" y="1679227"/>
          <a:ext cx="2634901" cy="13438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None/>
          </a:pPr>
          <a:r>
            <a:rPr lang="es-ES" sz="1400" kern="1200" dirty="0"/>
            <a:t>   Adecuada contextualización y respuesta sobre la relación entre desigualdades sociales y acciones por el cambio climático</a:t>
          </a:r>
        </a:p>
      </dsp:txBody>
      <dsp:txXfrm>
        <a:off x="6914785" y="1710152"/>
        <a:ext cx="2573051" cy="994012"/>
      </dsp:txXfrm>
    </dsp:sp>
    <dsp:sp modelId="{0C55B4C7-2672-48B2-9B39-08D08AF8CFCE}">
      <dsp:nvSpPr>
        <dsp:cNvPr id="0" name=""/>
        <dsp:cNvSpPr/>
      </dsp:nvSpPr>
      <dsp:spPr>
        <a:xfrm>
          <a:off x="7367473" y="2695446"/>
          <a:ext cx="2342134" cy="9313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GENERA</a:t>
          </a:r>
        </a:p>
      </dsp:txBody>
      <dsp:txXfrm>
        <a:off x="7394752" y="2722725"/>
        <a:ext cx="2287576" cy="8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E04F6-9042-AC43-A996-FB8FCD467DD3}">
      <dsp:nvSpPr>
        <dsp:cNvPr id="0" name=""/>
        <dsp:cNvSpPr/>
      </dsp:nvSpPr>
      <dsp:spPr>
        <a:xfrm>
          <a:off x="-7557423" y="-1154875"/>
          <a:ext cx="8992750" cy="8992750"/>
        </a:xfrm>
        <a:prstGeom prst="blockArc">
          <a:avLst>
            <a:gd name="adj1" fmla="val 18900000"/>
            <a:gd name="adj2" fmla="val 2700000"/>
            <a:gd name="adj3" fmla="val 24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5FBB4-8DA4-A04D-AA0F-010EBF23F9FE}">
      <dsp:nvSpPr>
        <dsp:cNvPr id="0" name=""/>
        <dsp:cNvSpPr/>
      </dsp:nvSpPr>
      <dsp:spPr>
        <a:xfrm>
          <a:off x="626549" y="417553"/>
          <a:ext cx="7673150" cy="8356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291"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Levantamiento de información inicial relativa a la identificación de actores sectoriales vinculados, iniciativas sectoriales en curso y planificadas. </a:t>
          </a:r>
        </a:p>
      </dsp:txBody>
      <dsp:txXfrm>
        <a:off x="626549" y="417553"/>
        <a:ext cx="7673150" cy="835642"/>
      </dsp:txXfrm>
    </dsp:sp>
    <dsp:sp modelId="{5A517041-B16E-A64E-8EF6-DA85C635CF70}">
      <dsp:nvSpPr>
        <dsp:cNvPr id="0" name=""/>
        <dsp:cNvSpPr/>
      </dsp:nvSpPr>
      <dsp:spPr>
        <a:xfrm>
          <a:off x="104273" y="313098"/>
          <a:ext cx="1044552" cy="1044552"/>
        </a:xfrm>
        <a:prstGeom prst="ellipse">
          <a:avLst/>
        </a:prstGeom>
        <a:solidFill>
          <a:schemeClr val="accent6">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2A05C-BD88-4676-A3AB-2F83E5DDA48A}">
      <dsp:nvSpPr>
        <dsp:cNvPr id="0" name=""/>
        <dsp:cNvSpPr/>
      </dsp:nvSpPr>
      <dsp:spPr>
        <a:xfrm>
          <a:off x="1225346" y="1670616"/>
          <a:ext cx="7074353" cy="8356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291" tIns="38100" rIns="38100" bIns="38100" numCol="1" spcCol="1270" anchor="ctr" anchorCtr="0">
          <a:noAutofit/>
        </a:bodyPr>
        <a:lstStyle/>
        <a:p>
          <a:pPr marL="0" lvl="0" indent="0" algn="l" defTabSz="666750">
            <a:lnSpc>
              <a:spcPct val="90000"/>
            </a:lnSpc>
            <a:spcBef>
              <a:spcPct val="0"/>
            </a:spcBef>
            <a:spcAft>
              <a:spcPct val="35000"/>
            </a:spcAft>
            <a:buFont typeface="+mj-lt"/>
            <a:buNone/>
          </a:pPr>
          <a:r>
            <a:rPr lang="es-ES" sz="1500" kern="1200" dirty="0"/>
            <a:t>Conformación de grupos sectoriales de trabajo que incluyen a delegados institucionales (puntos focales y otros técnicos) y especialistas que conforman el equipo de la Subsecretaría de Cambio Climático del MAE. </a:t>
          </a:r>
        </a:p>
      </dsp:txBody>
      <dsp:txXfrm>
        <a:off x="1225346" y="1670616"/>
        <a:ext cx="7074353" cy="835642"/>
      </dsp:txXfrm>
    </dsp:sp>
    <dsp:sp modelId="{62D8FC82-8EC4-4B4B-B864-F67CE19E1DEA}">
      <dsp:nvSpPr>
        <dsp:cNvPr id="0" name=""/>
        <dsp:cNvSpPr/>
      </dsp:nvSpPr>
      <dsp:spPr>
        <a:xfrm>
          <a:off x="703069" y="1566160"/>
          <a:ext cx="1044552" cy="1044552"/>
        </a:xfrm>
        <a:prstGeom prst="ellipse">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9C348-776D-F74B-9545-B8DF00D7022A}">
      <dsp:nvSpPr>
        <dsp:cNvPr id="0" name=""/>
        <dsp:cNvSpPr/>
      </dsp:nvSpPr>
      <dsp:spPr>
        <a:xfrm>
          <a:off x="1409128" y="2744274"/>
          <a:ext cx="6890571" cy="119445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291"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Realización de taller de presentación de los objetivos y aspectos relevantes de la NDC para levantar y validar información preliminarmente recopilada, identificar actores, iniciativas, vacíos, brechas y barreras, y establecer acuerdos.</a:t>
          </a:r>
        </a:p>
      </dsp:txBody>
      <dsp:txXfrm>
        <a:off x="1409128" y="2744274"/>
        <a:ext cx="6890571" cy="1194450"/>
      </dsp:txXfrm>
    </dsp:sp>
    <dsp:sp modelId="{2B80C01A-D7D8-7C41-806B-147B3D4F3A18}">
      <dsp:nvSpPr>
        <dsp:cNvPr id="0" name=""/>
        <dsp:cNvSpPr/>
      </dsp:nvSpPr>
      <dsp:spPr>
        <a:xfrm>
          <a:off x="886852" y="2819223"/>
          <a:ext cx="1044552" cy="1044552"/>
        </a:xfrm>
        <a:prstGeom prst="ellipse">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6F045-60A2-401E-978A-8DD58052C5B5}">
      <dsp:nvSpPr>
        <dsp:cNvPr id="0" name=""/>
        <dsp:cNvSpPr/>
      </dsp:nvSpPr>
      <dsp:spPr>
        <a:xfrm>
          <a:off x="1225346" y="4053633"/>
          <a:ext cx="7074353" cy="108185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291" tIns="38100" rIns="38100" bIns="38100" numCol="1" spcCol="1270" anchor="ctr" anchorCtr="0">
          <a:noAutofit/>
        </a:bodyPr>
        <a:lstStyle/>
        <a:p>
          <a:pPr marL="0" lvl="0" indent="0" algn="l" defTabSz="666750">
            <a:lnSpc>
              <a:spcPct val="90000"/>
            </a:lnSpc>
            <a:spcBef>
              <a:spcPct val="0"/>
            </a:spcBef>
            <a:spcAft>
              <a:spcPct val="35000"/>
            </a:spcAft>
            <a:buFont typeface="+mj-lt"/>
            <a:buNone/>
          </a:pPr>
          <a:r>
            <a:rPr lang="es-ES" sz="1500" kern="1200" dirty="0"/>
            <a:t>Coordinación e interacción técnica en reuniones bilaterales para la provisión de información complementaria, intercambio de criterios, explicación de relaciones entre la NDC e instrumentos sectoriales clave para la gestión de adaptación al CC.</a:t>
          </a:r>
        </a:p>
      </dsp:txBody>
      <dsp:txXfrm>
        <a:off x="1225346" y="4053633"/>
        <a:ext cx="7074353" cy="1081855"/>
      </dsp:txXfrm>
    </dsp:sp>
    <dsp:sp modelId="{9DC7B736-3F9A-4A06-AE61-7D3B58E6DE59}">
      <dsp:nvSpPr>
        <dsp:cNvPr id="0" name=""/>
        <dsp:cNvSpPr/>
      </dsp:nvSpPr>
      <dsp:spPr>
        <a:xfrm>
          <a:off x="703069" y="4072285"/>
          <a:ext cx="1044552" cy="1044552"/>
        </a:xfrm>
        <a:prstGeom prst="ellipse">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0C4AE-A3EC-4E8C-A67A-552E02A3007F}">
      <dsp:nvSpPr>
        <dsp:cNvPr id="0" name=""/>
        <dsp:cNvSpPr/>
      </dsp:nvSpPr>
      <dsp:spPr>
        <a:xfrm>
          <a:off x="626549" y="5327583"/>
          <a:ext cx="7673150" cy="10400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291" tIns="38100" rIns="38100" bIns="38100" numCol="1" spcCol="1270" anchor="ctr" anchorCtr="0">
          <a:noAutofit/>
        </a:bodyPr>
        <a:lstStyle/>
        <a:p>
          <a:pPr marL="0" lvl="0" indent="0" algn="l" defTabSz="666750">
            <a:lnSpc>
              <a:spcPct val="90000"/>
            </a:lnSpc>
            <a:spcBef>
              <a:spcPct val="0"/>
            </a:spcBef>
            <a:spcAft>
              <a:spcPct val="35000"/>
            </a:spcAft>
            <a:buFont typeface="+mj-lt"/>
            <a:buNone/>
          </a:pPr>
          <a:r>
            <a:rPr lang="es-ES" sz="1500" kern="1200" dirty="0"/>
            <a:t>Realización de reuniones de socialización, a nivel ejecutivo, para la presentación de medidas de adaptación acordadas entre los delegados institucionales y el equipo de la NDC liderado por el MAE, y obtener la retroalimentación correspondiente.</a:t>
          </a:r>
        </a:p>
      </dsp:txBody>
      <dsp:txXfrm>
        <a:off x="626549" y="5327583"/>
        <a:ext cx="7673150" cy="1040082"/>
      </dsp:txXfrm>
    </dsp:sp>
    <dsp:sp modelId="{42C8200D-D721-4B3A-B099-AD6A9F002085}">
      <dsp:nvSpPr>
        <dsp:cNvPr id="0" name=""/>
        <dsp:cNvSpPr/>
      </dsp:nvSpPr>
      <dsp:spPr>
        <a:xfrm>
          <a:off x="104273" y="5325347"/>
          <a:ext cx="1044552" cy="1044552"/>
        </a:xfrm>
        <a:prstGeom prst="ellipse">
          <a:avLst/>
        </a:prstGeom>
        <a:solidFill>
          <a:schemeClr val="accent4">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E04F6-9042-AC43-A996-FB8FCD467DD3}">
      <dsp:nvSpPr>
        <dsp:cNvPr id="0" name=""/>
        <dsp:cNvSpPr/>
      </dsp:nvSpPr>
      <dsp:spPr>
        <a:xfrm>
          <a:off x="-7557423" y="-1154875"/>
          <a:ext cx="8992750" cy="8992750"/>
        </a:xfrm>
        <a:prstGeom prst="blockArc">
          <a:avLst>
            <a:gd name="adj1" fmla="val 18900000"/>
            <a:gd name="adj2" fmla="val 2700000"/>
            <a:gd name="adj3" fmla="val 24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5FBB4-8DA4-A04D-AA0F-010EBF23F9FE}">
      <dsp:nvSpPr>
        <dsp:cNvPr id="0" name=""/>
        <dsp:cNvSpPr/>
      </dsp:nvSpPr>
      <dsp:spPr>
        <a:xfrm>
          <a:off x="750853" y="513788"/>
          <a:ext cx="7548846" cy="102811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064"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s-ES" sz="1600" kern="1200" dirty="0"/>
            <a:t>Emisión de cartas de validación, de parte de las Máximas Autoridades Sectoriales, sobre las medidas de adaptación acordadas entre los delegados institucionales y el equipo de la NDC. </a:t>
          </a:r>
        </a:p>
      </dsp:txBody>
      <dsp:txXfrm>
        <a:off x="750853" y="513788"/>
        <a:ext cx="7548846" cy="1028112"/>
      </dsp:txXfrm>
    </dsp:sp>
    <dsp:sp modelId="{5A517041-B16E-A64E-8EF6-DA85C635CF70}">
      <dsp:nvSpPr>
        <dsp:cNvPr id="0" name=""/>
        <dsp:cNvSpPr/>
      </dsp:nvSpPr>
      <dsp:spPr>
        <a:xfrm>
          <a:off x="108283" y="385274"/>
          <a:ext cx="1285140" cy="1285140"/>
        </a:xfrm>
        <a:prstGeom prst="ellipse">
          <a:avLst/>
        </a:prstGeom>
        <a:solidFill>
          <a:schemeClr val="accent6">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2A05C-BD88-4676-A3AB-2F83E5DDA48A}">
      <dsp:nvSpPr>
        <dsp:cNvPr id="0" name=""/>
        <dsp:cNvSpPr/>
      </dsp:nvSpPr>
      <dsp:spPr>
        <a:xfrm>
          <a:off x="1340293" y="2056225"/>
          <a:ext cx="6959406" cy="102811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064"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s-ES" sz="1600" kern="1200" dirty="0"/>
            <a:t>Desarrollo de reuniones técnicas para la identificación, ajuste, complementación y validación técnica de metas referentes a las medidas de adaptación identificadas, que permitan agrupar a dichas medidas en los escenarios condicionado e incondicionado.</a:t>
          </a:r>
        </a:p>
      </dsp:txBody>
      <dsp:txXfrm>
        <a:off x="1340293" y="2056225"/>
        <a:ext cx="6959406" cy="1028112"/>
      </dsp:txXfrm>
    </dsp:sp>
    <dsp:sp modelId="{62D8FC82-8EC4-4B4B-B864-F67CE19E1DEA}">
      <dsp:nvSpPr>
        <dsp:cNvPr id="0" name=""/>
        <dsp:cNvSpPr/>
      </dsp:nvSpPr>
      <dsp:spPr>
        <a:xfrm>
          <a:off x="697723" y="1927711"/>
          <a:ext cx="1285140" cy="1285140"/>
        </a:xfrm>
        <a:prstGeom prst="ellipse">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9C348-776D-F74B-9545-B8DF00D7022A}">
      <dsp:nvSpPr>
        <dsp:cNvPr id="0" name=""/>
        <dsp:cNvSpPr/>
      </dsp:nvSpPr>
      <dsp:spPr>
        <a:xfrm>
          <a:off x="1340293" y="3598661"/>
          <a:ext cx="6959406" cy="102811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064"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s-ES" sz="1600" kern="1200" dirty="0"/>
            <a:t>Presentación ante el GTCICC de los resultados obtenidos en el proceso de formulación de la NDC, componente de adaptación, para su conocimiento, retroalimentación y aprobación.</a:t>
          </a:r>
        </a:p>
      </dsp:txBody>
      <dsp:txXfrm>
        <a:off x="1340293" y="3598661"/>
        <a:ext cx="6959406" cy="1028112"/>
      </dsp:txXfrm>
    </dsp:sp>
    <dsp:sp modelId="{2B80C01A-D7D8-7C41-806B-147B3D4F3A18}">
      <dsp:nvSpPr>
        <dsp:cNvPr id="0" name=""/>
        <dsp:cNvSpPr/>
      </dsp:nvSpPr>
      <dsp:spPr>
        <a:xfrm>
          <a:off x="697723" y="3470147"/>
          <a:ext cx="1285140" cy="1285140"/>
        </a:xfrm>
        <a:prstGeom prst="ellipse">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926F3-7034-4A3A-BB8C-78321A81565B}">
      <dsp:nvSpPr>
        <dsp:cNvPr id="0" name=""/>
        <dsp:cNvSpPr/>
      </dsp:nvSpPr>
      <dsp:spPr>
        <a:xfrm>
          <a:off x="750853" y="5141097"/>
          <a:ext cx="7548846" cy="102811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064"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s-ES" sz="1600" kern="1200" dirty="0"/>
            <a:t>Validación ejecutiva de la NDC y envío a la CMNUCC.</a:t>
          </a:r>
        </a:p>
      </dsp:txBody>
      <dsp:txXfrm>
        <a:off x="750853" y="5141097"/>
        <a:ext cx="7548846" cy="1028112"/>
      </dsp:txXfrm>
    </dsp:sp>
    <dsp:sp modelId="{6AF1C20B-CE11-4A87-801B-944019DDD14C}">
      <dsp:nvSpPr>
        <dsp:cNvPr id="0" name=""/>
        <dsp:cNvSpPr/>
      </dsp:nvSpPr>
      <dsp:spPr>
        <a:xfrm>
          <a:off x="108283" y="5012583"/>
          <a:ext cx="1285140" cy="1285140"/>
        </a:xfrm>
        <a:prstGeom prst="ellipse">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B0EC5-18AA-4684-A4B9-4F3D607FB0AD}">
      <dsp:nvSpPr>
        <dsp:cNvPr id="0" name=""/>
        <dsp:cNvSpPr/>
      </dsp:nvSpPr>
      <dsp:spPr>
        <a:xfrm>
          <a:off x="1207543" y="3005"/>
          <a:ext cx="3377759" cy="84443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Brechas</a:t>
          </a:r>
        </a:p>
      </dsp:txBody>
      <dsp:txXfrm>
        <a:off x="1232276" y="27738"/>
        <a:ext cx="3328293" cy="794973"/>
      </dsp:txXfrm>
    </dsp:sp>
    <dsp:sp modelId="{650852CF-4177-4C01-95FE-7AB5C1C2F396}">
      <dsp:nvSpPr>
        <dsp:cNvPr id="0" name=""/>
        <dsp:cNvSpPr/>
      </dsp:nvSpPr>
      <dsp:spPr>
        <a:xfrm rot="5400000">
          <a:off x="2822534" y="921333"/>
          <a:ext cx="147776" cy="147776"/>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F44C0C-2AA1-4BF3-AE3B-56865B5C7E74}">
      <dsp:nvSpPr>
        <dsp:cNvPr id="0" name=""/>
        <dsp:cNvSpPr/>
      </dsp:nvSpPr>
      <dsp:spPr>
        <a:xfrm>
          <a:off x="1207543" y="1142999"/>
          <a:ext cx="3377759" cy="844439"/>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Poca articulación interinstitucional</a:t>
          </a:r>
          <a:endParaRPr lang="es-EC" sz="1800" b="1" kern="1200" dirty="0"/>
        </a:p>
      </dsp:txBody>
      <dsp:txXfrm>
        <a:off x="1232276" y="1167732"/>
        <a:ext cx="3328293" cy="794973"/>
      </dsp:txXfrm>
    </dsp:sp>
    <dsp:sp modelId="{5EDBE9BE-58EE-43CA-A211-F776C13452AB}">
      <dsp:nvSpPr>
        <dsp:cNvPr id="0" name=""/>
        <dsp:cNvSpPr/>
      </dsp:nvSpPr>
      <dsp:spPr>
        <a:xfrm rot="5400000">
          <a:off x="2822534" y="2061327"/>
          <a:ext cx="147776" cy="147776"/>
        </a:xfrm>
        <a:prstGeom prst="rightArrow">
          <a:avLst>
            <a:gd name="adj1" fmla="val 66700"/>
            <a:gd name="adj2" fmla="val 50000"/>
          </a:avLst>
        </a:prstGeom>
        <a:solidFill>
          <a:schemeClr val="accent3">
            <a:hueOff val="1607181"/>
            <a:satOff val="-241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6F625-B654-4718-9FA9-7900D6ADEB72}">
      <dsp:nvSpPr>
        <dsp:cNvPr id="0" name=""/>
        <dsp:cNvSpPr/>
      </dsp:nvSpPr>
      <dsp:spPr>
        <a:xfrm>
          <a:off x="1207543" y="2282992"/>
          <a:ext cx="3377759" cy="844439"/>
        </a:xfrm>
        <a:prstGeom prst="roundRect">
          <a:avLst>
            <a:gd name="adj" fmla="val 10000"/>
          </a:avLst>
        </a:prstGeom>
        <a:solidFill>
          <a:schemeClr val="accent3">
            <a:tint val="40000"/>
            <a:alpha val="90000"/>
            <a:hueOff val="1530979"/>
            <a:satOff val="-1970"/>
            <a:lumOff val="-154"/>
            <a:alphaOff val="0"/>
          </a:schemeClr>
        </a:solidFill>
        <a:ln w="25400" cap="flat" cmpd="sng" algn="ctr">
          <a:solidFill>
            <a:schemeClr val="accent3">
              <a:tint val="40000"/>
              <a:alpha val="90000"/>
              <a:hueOff val="1530979"/>
              <a:satOff val="-1970"/>
              <a:lumOff val="-1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t>Falta de información (ej., para cuantificación de emisiones y remociones)</a:t>
          </a:r>
        </a:p>
      </dsp:txBody>
      <dsp:txXfrm>
        <a:off x="1232276" y="2307725"/>
        <a:ext cx="3328293" cy="794973"/>
      </dsp:txXfrm>
    </dsp:sp>
    <dsp:sp modelId="{225E95E2-C542-4991-A65E-F03A633ED2CD}">
      <dsp:nvSpPr>
        <dsp:cNvPr id="0" name=""/>
        <dsp:cNvSpPr/>
      </dsp:nvSpPr>
      <dsp:spPr>
        <a:xfrm rot="5400000">
          <a:off x="2822534" y="3201321"/>
          <a:ext cx="147776" cy="147776"/>
        </a:xfrm>
        <a:prstGeom prst="rightArrow">
          <a:avLst>
            <a:gd name="adj1" fmla="val 66700"/>
            <a:gd name="adj2" fmla="val 50000"/>
          </a:avLst>
        </a:prstGeom>
        <a:solidFill>
          <a:schemeClr val="accent3">
            <a:hueOff val="3214361"/>
            <a:satOff val="-482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B58156-68A4-4F68-BFC1-457A1E92483F}">
      <dsp:nvSpPr>
        <dsp:cNvPr id="0" name=""/>
        <dsp:cNvSpPr/>
      </dsp:nvSpPr>
      <dsp:spPr>
        <a:xfrm>
          <a:off x="1207543" y="3422986"/>
          <a:ext cx="3377759" cy="844439"/>
        </a:xfrm>
        <a:prstGeom prst="roundRect">
          <a:avLst>
            <a:gd name="adj" fmla="val 10000"/>
          </a:avLst>
        </a:prstGeom>
        <a:solidFill>
          <a:schemeClr val="accent3">
            <a:tint val="40000"/>
            <a:alpha val="90000"/>
            <a:hueOff val="3061958"/>
            <a:satOff val="-3941"/>
            <a:lumOff val="-307"/>
            <a:alphaOff val="0"/>
          </a:schemeClr>
        </a:solidFill>
        <a:ln w="25400" cap="flat" cmpd="sng" algn="ctr">
          <a:solidFill>
            <a:schemeClr val="accent3">
              <a:tint val="40000"/>
              <a:alpha val="90000"/>
              <a:hueOff val="3061958"/>
              <a:satOff val="-3941"/>
              <a:lumOff val="-3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Falta canalizar recursos para la intervención local </a:t>
          </a:r>
          <a:endParaRPr lang="es-EC" sz="1800" b="1" kern="1200" dirty="0"/>
        </a:p>
      </dsp:txBody>
      <dsp:txXfrm>
        <a:off x="1232276" y="3447719"/>
        <a:ext cx="3328293" cy="794973"/>
      </dsp:txXfrm>
    </dsp:sp>
    <dsp:sp modelId="{6C23DFCC-5145-426E-B01C-560FB0B763AC}">
      <dsp:nvSpPr>
        <dsp:cNvPr id="0" name=""/>
        <dsp:cNvSpPr/>
      </dsp:nvSpPr>
      <dsp:spPr>
        <a:xfrm rot="5400000">
          <a:off x="2822534" y="4341314"/>
          <a:ext cx="147776" cy="147776"/>
        </a:xfrm>
        <a:prstGeom prst="rightArrow">
          <a:avLst>
            <a:gd name="adj1" fmla="val 66700"/>
            <a:gd name="adj2" fmla="val 50000"/>
          </a:avLst>
        </a:prstGeom>
        <a:solidFill>
          <a:schemeClr val="accent3">
            <a:hueOff val="4821541"/>
            <a:satOff val="-7234"/>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AE3DF-D1A4-498B-834C-65035E2B2875}">
      <dsp:nvSpPr>
        <dsp:cNvPr id="0" name=""/>
        <dsp:cNvSpPr/>
      </dsp:nvSpPr>
      <dsp:spPr>
        <a:xfrm>
          <a:off x="1207543" y="4562980"/>
          <a:ext cx="3377759" cy="844439"/>
        </a:xfrm>
        <a:prstGeom prst="roundRect">
          <a:avLst>
            <a:gd name="adj" fmla="val 10000"/>
          </a:avLst>
        </a:prstGeom>
        <a:solidFill>
          <a:schemeClr val="accent3">
            <a:tint val="40000"/>
            <a:alpha val="90000"/>
            <a:hueOff val="4592937"/>
            <a:satOff val="-5911"/>
            <a:lumOff val="-461"/>
            <a:alphaOff val="0"/>
          </a:schemeClr>
        </a:solidFill>
        <a:ln w="25400" cap="flat" cmpd="sng" algn="ctr">
          <a:solidFill>
            <a:schemeClr val="accent3">
              <a:tint val="40000"/>
              <a:alpha val="90000"/>
              <a:hueOff val="4592937"/>
              <a:satOff val="-5911"/>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Falta de sostenibilidad de proyectos a largo plazo </a:t>
          </a:r>
          <a:endParaRPr lang="es-EC" sz="1800" b="1" kern="1200" dirty="0"/>
        </a:p>
      </dsp:txBody>
      <dsp:txXfrm>
        <a:off x="1232276" y="4587713"/>
        <a:ext cx="3328293" cy="794973"/>
      </dsp:txXfrm>
    </dsp:sp>
    <dsp:sp modelId="{07220DCC-B669-4EBD-979E-F0DDBB12D683}">
      <dsp:nvSpPr>
        <dsp:cNvPr id="0" name=""/>
        <dsp:cNvSpPr/>
      </dsp:nvSpPr>
      <dsp:spPr>
        <a:xfrm>
          <a:off x="5478230" y="3005"/>
          <a:ext cx="3377759" cy="84443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Oportunidades</a:t>
          </a:r>
        </a:p>
      </dsp:txBody>
      <dsp:txXfrm>
        <a:off x="5502963" y="27738"/>
        <a:ext cx="3328293" cy="794973"/>
      </dsp:txXfrm>
    </dsp:sp>
    <dsp:sp modelId="{3663275F-F5EE-49D4-83AC-A3B64A2C0BC6}">
      <dsp:nvSpPr>
        <dsp:cNvPr id="0" name=""/>
        <dsp:cNvSpPr/>
      </dsp:nvSpPr>
      <dsp:spPr>
        <a:xfrm rot="5400000">
          <a:off x="7093221" y="921333"/>
          <a:ext cx="147776" cy="147776"/>
        </a:xfrm>
        <a:prstGeom prst="rightArrow">
          <a:avLst>
            <a:gd name="adj1" fmla="val 66700"/>
            <a:gd name="adj2" fmla="val 50000"/>
          </a:avLst>
        </a:prstGeom>
        <a:solidFill>
          <a:schemeClr val="accent3">
            <a:hueOff val="6428722"/>
            <a:satOff val="-964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1C81B-E039-46B9-AA96-6F6E0CFE8CEA}">
      <dsp:nvSpPr>
        <dsp:cNvPr id="0" name=""/>
        <dsp:cNvSpPr/>
      </dsp:nvSpPr>
      <dsp:spPr>
        <a:xfrm>
          <a:off x="5478230" y="1142999"/>
          <a:ext cx="3377759" cy="844439"/>
        </a:xfrm>
        <a:prstGeom prst="roundRect">
          <a:avLst>
            <a:gd name="adj" fmla="val 10000"/>
          </a:avLst>
        </a:prstGeom>
        <a:solidFill>
          <a:schemeClr val="accent3">
            <a:tint val="40000"/>
            <a:alpha val="90000"/>
            <a:hueOff val="6123917"/>
            <a:satOff val="-7882"/>
            <a:lumOff val="-614"/>
            <a:alphaOff val="0"/>
          </a:schemeClr>
        </a:solidFill>
        <a:ln w="25400" cap="flat" cmpd="sng" algn="ctr">
          <a:solidFill>
            <a:schemeClr val="accent3">
              <a:tint val="40000"/>
              <a:alpha val="90000"/>
              <a:hueOff val="6123917"/>
              <a:satOff val="-7882"/>
              <a:lumOff val="-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t>Fortalecimiento</a:t>
          </a:r>
          <a:r>
            <a:rPr lang="es-EC" sz="1800" b="0" kern="1200" baseline="0" dirty="0"/>
            <a:t> de alianzas público – privadas, interinstitucionales</a:t>
          </a:r>
          <a:endParaRPr lang="es-EC" sz="1800" b="0" kern="1200" dirty="0"/>
        </a:p>
      </dsp:txBody>
      <dsp:txXfrm>
        <a:off x="5502963" y="1167732"/>
        <a:ext cx="3328293" cy="794973"/>
      </dsp:txXfrm>
    </dsp:sp>
    <dsp:sp modelId="{D9222066-D01D-4F6A-B230-C89AABF1ABD9}">
      <dsp:nvSpPr>
        <dsp:cNvPr id="0" name=""/>
        <dsp:cNvSpPr/>
      </dsp:nvSpPr>
      <dsp:spPr>
        <a:xfrm rot="5400000">
          <a:off x="7093221" y="2061327"/>
          <a:ext cx="147776" cy="147776"/>
        </a:xfrm>
        <a:prstGeom prst="rightArrow">
          <a:avLst>
            <a:gd name="adj1" fmla="val 66700"/>
            <a:gd name="adj2" fmla="val 50000"/>
          </a:avLst>
        </a:prstGeom>
        <a:solidFill>
          <a:schemeClr val="accent3">
            <a:hueOff val="8035903"/>
            <a:satOff val="-12057"/>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0E3701-833F-4850-8722-FFF9C6D7651F}">
      <dsp:nvSpPr>
        <dsp:cNvPr id="0" name=""/>
        <dsp:cNvSpPr/>
      </dsp:nvSpPr>
      <dsp:spPr>
        <a:xfrm>
          <a:off x="5058188" y="2282992"/>
          <a:ext cx="4217841" cy="1151081"/>
        </a:xfrm>
        <a:prstGeom prst="roundRect">
          <a:avLst>
            <a:gd name="adj" fmla="val 10000"/>
          </a:avLst>
        </a:prstGeom>
        <a:solidFill>
          <a:schemeClr val="accent3">
            <a:tint val="40000"/>
            <a:alpha val="90000"/>
            <a:hueOff val="7654896"/>
            <a:satOff val="-9852"/>
            <a:lumOff val="-768"/>
            <a:alphaOff val="0"/>
          </a:schemeClr>
        </a:solidFill>
        <a:ln w="25400" cap="flat" cmpd="sng" algn="ctr">
          <a:solidFill>
            <a:schemeClr val="accent3">
              <a:tint val="40000"/>
              <a:alpha val="90000"/>
              <a:hueOff val="7654896"/>
              <a:satOff val="-9852"/>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t>Capacidades técnicas en el Gobierno</a:t>
          </a:r>
        </a:p>
        <a:p>
          <a:pPr marL="0" lvl="0" indent="0" algn="ctr" defTabSz="800100">
            <a:lnSpc>
              <a:spcPct val="90000"/>
            </a:lnSpc>
            <a:spcBef>
              <a:spcPct val="0"/>
            </a:spcBef>
            <a:spcAft>
              <a:spcPct val="35000"/>
            </a:spcAft>
            <a:buNone/>
          </a:pPr>
          <a:r>
            <a:rPr lang="es-EC" sz="1800" b="0" kern="1200" dirty="0"/>
            <a:t>Generación de sistemas de fortalecimiento de calidad de la información </a:t>
          </a:r>
        </a:p>
      </dsp:txBody>
      <dsp:txXfrm>
        <a:off x="5091902" y="2316706"/>
        <a:ext cx="4150413" cy="1083653"/>
      </dsp:txXfrm>
    </dsp:sp>
    <dsp:sp modelId="{5A1DD54C-B8D2-4A55-9703-FCA55FD98EB7}">
      <dsp:nvSpPr>
        <dsp:cNvPr id="0" name=""/>
        <dsp:cNvSpPr/>
      </dsp:nvSpPr>
      <dsp:spPr>
        <a:xfrm rot="5400000">
          <a:off x="7093221" y="3507962"/>
          <a:ext cx="147776" cy="147776"/>
        </a:xfrm>
        <a:prstGeom prst="rightArrow">
          <a:avLst>
            <a:gd name="adj1" fmla="val 66700"/>
            <a:gd name="adj2" fmla="val 50000"/>
          </a:avLst>
        </a:prstGeom>
        <a:solidFill>
          <a:schemeClr val="accent3">
            <a:hueOff val="9643083"/>
            <a:satOff val="-14469"/>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99D91-20E9-42CD-99EF-A93795C7A979}">
      <dsp:nvSpPr>
        <dsp:cNvPr id="0" name=""/>
        <dsp:cNvSpPr/>
      </dsp:nvSpPr>
      <dsp:spPr>
        <a:xfrm>
          <a:off x="5478230" y="3729628"/>
          <a:ext cx="3377759" cy="844439"/>
        </a:xfrm>
        <a:prstGeom prst="roundRect">
          <a:avLst>
            <a:gd name="adj" fmla="val 10000"/>
          </a:avLst>
        </a:prstGeom>
        <a:solidFill>
          <a:schemeClr val="accent3">
            <a:tint val="40000"/>
            <a:alpha val="90000"/>
            <a:hueOff val="9185875"/>
            <a:satOff val="-11823"/>
            <a:lumOff val="-921"/>
            <a:alphaOff val="0"/>
          </a:schemeClr>
        </a:solidFill>
        <a:ln w="25400" cap="flat" cmpd="sng" algn="ctr">
          <a:solidFill>
            <a:schemeClr val="accent3">
              <a:tint val="40000"/>
              <a:alpha val="90000"/>
              <a:hueOff val="9185875"/>
              <a:satOff val="-11823"/>
              <a:lumOff val="-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Apalancamiento de recursos</a:t>
          </a:r>
          <a:endParaRPr lang="es-EC" sz="1800" b="1" kern="1200" dirty="0"/>
        </a:p>
      </dsp:txBody>
      <dsp:txXfrm>
        <a:off x="5502963" y="3754361"/>
        <a:ext cx="3328293" cy="794973"/>
      </dsp:txXfrm>
    </dsp:sp>
    <dsp:sp modelId="{02C63D4D-75AC-4CCF-95EE-09DED1BE3A7B}">
      <dsp:nvSpPr>
        <dsp:cNvPr id="0" name=""/>
        <dsp:cNvSpPr/>
      </dsp:nvSpPr>
      <dsp:spPr>
        <a:xfrm rot="5400000">
          <a:off x="7093221" y="4647956"/>
          <a:ext cx="147776" cy="147776"/>
        </a:xfrm>
        <a:prstGeom prst="rightArrow">
          <a:avLst>
            <a:gd name="adj1" fmla="val 667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EE4EE-EF9E-4AEF-B3E1-79C4DDC3B15D}">
      <dsp:nvSpPr>
        <dsp:cNvPr id="0" name=""/>
        <dsp:cNvSpPr/>
      </dsp:nvSpPr>
      <dsp:spPr>
        <a:xfrm>
          <a:off x="5478230" y="4869621"/>
          <a:ext cx="3377759" cy="844439"/>
        </a:xfrm>
        <a:prstGeom prst="roundRect">
          <a:avLst>
            <a:gd name="adj" fmla="val 1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t>Planificación a largo plazo </a:t>
          </a:r>
        </a:p>
      </dsp:txBody>
      <dsp:txXfrm>
        <a:off x="5502963" y="4894354"/>
        <a:ext cx="3328293" cy="7949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A1CEF-9449-4D72-A470-014AD015B6D1}">
      <dsp:nvSpPr>
        <dsp:cNvPr id="0" name=""/>
        <dsp:cNvSpPr/>
      </dsp:nvSpPr>
      <dsp:spPr>
        <a:xfrm>
          <a:off x="337281" y="0"/>
          <a:ext cx="11933682" cy="6478430"/>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3B525E89-6785-48E3-A12D-48D7FDEA3D4A}">
      <dsp:nvSpPr>
        <dsp:cNvPr id="0" name=""/>
        <dsp:cNvSpPr/>
      </dsp:nvSpPr>
      <dsp:spPr>
        <a:xfrm>
          <a:off x="3479656" y="3410115"/>
          <a:ext cx="362792" cy="362792"/>
        </a:xfrm>
        <a:prstGeom prst="ellipse">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9714D-38E3-4E75-B0D2-C0E5DF7D96DD}">
      <dsp:nvSpPr>
        <dsp:cNvPr id="0" name=""/>
        <dsp:cNvSpPr/>
      </dsp:nvSpPr>
      <dsp:spPr>
        <a:xfrm>
          <a:off x="3464487" y="3712140"/>
          <a:ext cx="3865308" cy="276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36" tIns="0" rIns="0" bIns="0" numCol="1" spcCol="1270" anchor="t" anchorCtr="0">
          <a:noAutofit/>
        </a:bodyPr>
        <a:lstStyle/>
        <a:p>
          <a:pPr marL="0" lvl="0" indent="0" algn="ctr" defTabSz="2889250">
            <a:lnSpc>
              <a:spcPct val="150000"/>
            </a:lnSpc>
            <a:spcBef>
              <a:spcPct val="0"/>
            </a:spcBef>
            <a:spcAft>
              <a:spcPct val="35000"/>
            </a:spcAft>
            <a:buNone/>
          </a:pPr>
          <a:endParaRPr lang="es-ES" sz="6500" b="1" kern="1200" dirty="0">
            <a:solidFill>
              <a:schemeClr val="accent5">
                <a:lumMod val="50000"/>
              </a:schemeClr>
            </a:solidFill>
          </a:endParaRPr>
        </a:p>
      </dsp:txBody>
      <dsp:txXfrm>
        <a:off x="3464487" y="3712140"/>
        <a:ext cx="3865308" cy="2766289"/>
      </dsp:txXfrm>
    </dsp:sp>
    <dsp:sp modelId="{D8CEE90B-DA67-4A33-8D71-EE9223B3A9B5}">
      <dsp:nvSpPr>
        <dsp:cNvPr id="0" name=""/>
        <dsp:cNvSpPr/>
      </dsp:nvSpPr>
      <dsp:spPr>
        <a:xfrm>
          <a:off x="7270598" y="1827043"/>
          <a:ext cx="621929" cy="621929"/>
        </a:xfrm>
        <a:prstGeom prst="ellipse">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6AD8377B-BA14-4BA7-AF8C-FBCB7FCA3694}">
      <dsp:nvSpPr>
        <dsp:cNvPr id="0" name=""/>
        <dsp:cNvSpPr/>
      </dsp:nvSpPr>
      <dsp:spPr>
        <a:xfrm>
          <a:off x="7329777" y="2189709"/>
          <a:ext cx="3941948" cy="42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547" tIns="0" rIns="0" bIns="0" numCol="1" spcCol="1270" anchor="t" anchorCtr="0">
          <a:noAutofit/>
        </a:bodyPr>
        <a:lstStyle/>
        <a:p>
          <a:pPr marL="0" lvl="0" indent="0" algn="ctr" defTabSz="2889250">
            <a:lnSpc>
              <a:spcPct val="150000"/>
            </a:lnSpc>
            <a:spcBef>
              <a:spcPct val="0"/>
            </a:spcBef>
            <a:spcAft>
              <a:spcPct val="35000"/>
            </a:spcAft>
            <a:buNone/>
          </a:pPr>
          <a:endParaRPr lang="es-ES" sz="6500" b="0" kern="1200" dirty="0">
            <a:solidFill>
              <a:srgbClr val="002060"/>
            </a:solidFill>
          </a:endParaRPr>
        </a:p>
      </dsp:txBody>
      <dsp:txXfrm>
        <a:off x="7329777" y="2189709"/>
        <a:ext cx="3941948" cy="4288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ED73D-6E4E-4A8B-AC8F-A86734C9B6FC}">
      <dsp:nvSpPr>
        <dsp:cNvPr id="0" name=""/>
        <dsp:cNvSpPr/>
      </dsp:nvSpPr>
      <dsp:spPr>
        <a:xfrm>
          <a:off x="686335" y="0"/>
          <a:ext cx="7778472" cy="451908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50C76-801B-41A4-BE55-B1C7D1C4A4B3}">
      <dsp:nvSpPr>
        <dsp:cNvPr id="0" name=""/>
        <dsp:cNvSpPr/>
      </dsp:nvSpPr>
      <dsp:spPr>
        <a:xfrm>
          <a:off x="1042" y="1355724"/>
          <a:ext cx="2934105" cy="18076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Definición de metas</a:t>
          </a:r>
        </a:p>
        <a:p>
          <a:pPr marL="0" lvl="0" indent="0" algn="ctr" defTabSz="1155700">
            <a:lnSpc>
              <a:spcPct val="90000"/>
            </a:lnSpc>
            <a:spcBef>
              <a:spcPct val="0"/>
            </a:spcBef>
            <a:spcAft>
              <a:spcPct val="35000"/>
            </a:spcAft>
            <a:buNone/>
          </a:pPr>
          <a:endParaRPr lang="es-EC" sz="2600" kern="1200" dirty="0"/>
        </a:p>
      </dsp:txBody>
      <dsp:txXfrm>
        <a:off x="89283" y="1443965"/>
        <a:ext cx="2757623" cy="1631151"/>
      </dsp:txXfrm>
    </dsp:sp>
    <dsp:sp modelId="{6FAECC8C-5FA7-4C52-9238-07E32CFC198F}">
      <dsp:nvSpPr>
        <dsp:cNvPr id="0" name=""/>
        <dsp:cNvSpPr/>
      </dsp:nvSpPr>
      <dsp:spPr>
        <a:xfrm>
          <a:off x="3108519" y="1355724"/>
          <a:ext cx="2934105" cy="18076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Preparación para la implementación</a:t>
          </a:r>
        </a:p>
        <a:p>
          <a:pPr marL="0" lvl="0" indent="0" algn="ctr" defTabSz="1155700">
            <a:lnSpc>
              <a:spcPct val="90000"/>
            </a:lnSpc>
            <a:spcBef>
              <a:spcPct val="0"/>
            </a:spcBef>
            <a:spcAft>
              <a:spcPct val="35000"/>
            </a:spcAft>
            <a:buNone/>
          </a:pPr>
          <a:endParaRPr lang="es-EC" sz="2600" kern="1200" dirty="0"/>
        </a:p>
      </dsp:txBody>
      <dsp:txXfrm>
        <a:off x="3196760" y="1443965"/>
        <a:ext cx="2757623" cy="1631151"/>
      </dsp:txXfrm>
    </dsp:sp>
    <dsp:sp modelId="{5F0D8B1B-A1AA-428C-A5B8-4C4BF3D74331}">
      <dsp:nvSpPr>
        <dsp:cNvPr id="0" name=""/>
        <dsp:cNvSpPr/>
      </dsp:nvSpPr>
      <dsp:spPr>
        <a:xfrm>
          <a:off x="6215996" y="1355724"/>
          <a:ext cx="2934105" cy="18076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Implementación y evaluación</a:t>
          </a:r>
        </a:p>
        <a:p>
          <a:pPr marL="0" lvl="0" indent="0" algn="ctr" defTabSz="1155700">
            <a:lnSpc>
              <a:spcPct val="90000"/>
            </a:lnSpc>
            <a:spcBef>
              <a:spcPct val="0"/>
            </a:spcBef>
            <a:spcAft>
              <a:spcPct val="35000"/>
            </a:spcAft>
            <a:buNone/>
          </a:pPr>
          <a:endParaRPr lang="es-EC" sz="2600" kern="1200" dirty="0"/>
        </a:p>
      </dsp:txBody>
      <dsp:txXfrm>
        <a:off x="6304237" y="1443965"/>
        <a:ext cx="2757623" cy="163115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A1F86-436C-4DE7-A848-CDF58EB73F8C}" type="datetimeFigureOut">
              <a:rPr lang="es-EC" smtClean="0"/>
              <a:t>2/7/2019</a:t>
            </a:fld>
            <a:endParaRPr lang="es-EC" dirty="0"/>
          </a:p>
        </p:txBody>
      </p:sp>
      <p:sp>
        <p:nvSpPr>
          <p:cNvPr id="4" name="Marcador de imagen de diapositiva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8DB9A-9BBC-4DB5-A103-95B8119C3D3F}" type="slidenum">
              <a:rPr lang="es-EC" smtClean="0"/>
              <a:t>‹Nº›</a:t>
            </a:fld>
            <a:endParaRPr lang="es-EC" dirty="0"/>
          </a:p>
        </p:txBody>
      </p:sp>
    </p:spTree>
    <p:extLst>
      <p:ext uri="{BB962C8B-B14F-4D97-AF65-F5344CB8AC3E}">
        <p14:creationId xmlns:p14="http://schemas.microsoft.com/office/powerpoint/2010/main" val="238714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548DB9A-9BBC-4DB5-A103-95B8119C3D3F}" type="slidenum">
              <a:rPr lang="es-EC" smtClean="0"/>
              <a:t>1</a:t>
            </a:fld>
            <a:endParaRPr lang="es-EC" dirty="0"/>
          </a:p>
        </p:txBody>
      </p:sp>
    </p:spTree>
    <p:extLst>
      <p:ext uri="{BB962C8B-B14F-4D97-AF65-F5344CB8AC3E}">
        <p14:creationId xmlns:p14="http://schemas.microsoft.com/office/powerpoint/2010/main" val="196471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a:latin typeface="Book Antiqua" panose="02040602050305030304" pitchFamily="18" charset="0"/>
              </a:rPr>
              <a:t>Considerando los objetivos estratégicos sectoriales se identificaron y priorizaron las brechas y oportunidades que, respectivamente, dificultan o facilitan el logro de cada objetivo estratégico enunciado en los sectores</a:t>
            </a:r>
            <a:r>
              <a:rPr lang="es-EC" sz="1200" baseline="0" dirty="0">
                <a:latin typeface="Book Antiqua" panose="02040602050305030304" pitchFamily="18" charset="0"/>
              </a:rPr>
              <a:t> de Agricultura y USCUSS</a:t>
            </a:r>
            <a:r>
              <a:rPr lang="es-EC" sz="1200" dirty="0">
                <a:latin typeface="Book Antiqua" panose="02040602050305030304" pitchFamily="18" charset="0"/>
              </a:rPr>
              <a:t>. Los</a:t>
            </a:r>
            <a:r>
              <a:rPr lang="es-EC" sz="1200" baseline="0" dirty="0">
                <a:latin typeface="Book Antiqua" panose="02040602050305030304" pitchFamily="18" charset="0"/>
              </a:rPr>
              <a:t> insumos de este proceso sirvieron de base para formular la propuesta técnica de los sectores Agricultura y USCUSS.</a:t>
            </a:r>
            <a:endParaRPr lang="es-EC" sz="1200" dirty="0">
              <a:latin typeface="Book Antiqua" panose="020406020503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a:latin typeface="Book Antiqua" panose="02040602050305030304" pitchFamily="18" charset="0"/>
              </a:rPr>
              <a:t>A continuación se presentan</a:t>
            </a:r>
            <a:r>
              <a:rPr lang="es-EC" sz="1200" baseline="0" dirty="0">
                <a:latin typeface="Book Antiqua" panose="02040602050305030304" pitchFamily="18" charset="0"/>
              </a:rPr>
              <a:t> un resumen de los resultados obtenidos.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aseline="0" dirty="0">
              <a:latin typeface="Book Antiqua" panose="02040602050305030304"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baseline="0" dirty="0">
                <a:latin typeface="Book Antiqua" panose="02040602050305030304" pitchFamily="18" charset="0"/>
              </a:rPr>
              <a:t>Inter:  niveles de gobierno.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baseline="0" dirty="0">
                <a:latin typeface="Book Antiqua" panose="02040602050305030304" pitchFamily="18" charset="0"/>
              </a:rPr>
              <a:t>Fortalecimiento de capacidades técnicas en el MAE, MAG y actores clave involucrados en el proceso.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C" sz="1200" dirty="0"/>
              <a:t>Interés de la comunidad internacional</a:t>
            </a:r>
            <a:r>
              <a:rPr lang="es-EC" sz="1200" baseline="0" dirty="0"/>
              <a:t> – contribuir económicamente para la ejecución de propuestas y proyectos.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C" sz="1200"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C" sz="1200" b="1"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s-EC" sz="1200" baseline="0" dirty="0">
              <a:latin typeface="Book Antiqua" panose="020406020503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latin typeface="Book Antiqua" panose="0204060205030503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CCA6208C-C32B-43A3-A607-FCEC725351B7}"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91151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noProof="0" smtClean="0"/>
              <a:t>14</a:t>
            </a:fld>
            <a:endParaRPr lang="es-ES" noProof="0" dirty="0"/>
          </a:p>
        </p:txBody>
      </p:sp>
    </p:spTree>
    <p:extLst>
      <p:ext uri="{BB962C8B-B14F-4D97-AF65-F5344CB8AC3E}">
        <p14:creationId xmlns:p14="http://schemas.microsoft.com/office/powerpoint/2010/main" val="283720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39373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61083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2</a:t>
            </a:fld>
            <a:endParaRPr lang="es-ES" dirty="0"/>
          </a:p>
        </p:txBody>
      </p:sp>
    </p:spTree>
    <p:extLst>
      <p:ext uri="{BB962C8B-B14F-4D97-AF65-F5344CB8AC3E}">
        <p14:creationId xmlns:p14="http://schemas.microsoft.com/office/powerpoint/2010/main" val="122981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s-EC" sz="1200" dirty="0"/>
              <a:t>Priorización de medidas a partir de criterios consensuados</a:t>
            </a:r>
          </a:p>
          <a:p>
            <a:endParaRPr lang="es-EC" dirty="0"/>
          </a:p>
        </p:txBody>
      </p:sp>
      <p:sp>
        <p:nvSpPr>
          <p:cNvPr id="4" name="Marcador de número de diapositiva 3"/>
          <p:cNvSpPr>
            <a:spLocks noGrp="1"/>
          </p:cNvSpPr>
          <p:nvPr>
            <p:ph type="sldNum" sz="quarter" idx="10"/>
          </p:nvPr>
        </p:nvSpPr>
        <p:spPr/>
        <p:txBody>
          <a:bodyPr/>
          <a:lstStyle/>
          <a:p>
            <a:pPr>
              <a:defRPr/>
            </a:pPr>
            <a:fld id="{86F317C5-91BF-4E88-A791-624B753F4D49}" type="slidenum">
              <a:rPr lang="es-ES" smtClean="0">
                <a:solidFill>
                  <a:prstClr val="black"/>
                </a:solidFill>
              </a:rPr>
              <a:pPr>
                <a:defRPr/>
              </a:pPr>
              <a:t>3</a:t>
            </a:fld>
            <a:endParaRPr lang="es-ES" dirty="0">
              <a:solidFill>
                <a:prstClr val="black"/>
              </a:solidFill>
            </a:endParaRPr>
          </a:p>
        </p:txBody>
      </p:sp>
    </p:spTree>
    <p:extLst>
      <p:ext uri="{BB962C8B-B14F-4D97-AF65-F5344CB8AC3E}">
        <p14:creationId xmlns:p14="http://schemas.microsoft.com/office/powerpoint/2010/main" val="182292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86F317C5-91BF-4E88-A791-624B753F4D49}" type="slidenum">
              <a:rPr lang="es-ES" smtClean="0">
                <a:solidFill>
                  <a:prstClr val="black"/>
                </a:solidFill>
              </a:rPr>
              <a:pPr>
                <a:defRPr/>
              </a:pPr>
              <a:t>4</a:t>
            </a:fld>
            <a:endParaRPr lang="es-ES" dirty="0">
              <a:solidFill>
                <a:prstClr val="black"/>
              </a:solidFill>
            </a:endParaRPr>
          </a:p>
        </p:txBody>
      </p:sp>
    </p:spTree>
    <p:extLst>
      <p:ext uri="{BB962C8B-B14F-4D97-AF65-F5344CB8AC3E}">
        <p14:creationId xmlns:p14="http://schemas.microsoft.com/office/powerpoint/2010/main" val="254697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AB982A3-C04D-8A49-AD79-9738F58A0A74}" type="slidenum">
              <a:rPr lang="es-ES" smtClean="0">
                <a:solidFill>
                  <a:prstClr val="black"/>
                </a:solidFill>
              </a:rPr>
              <a:pPr/>
              <a:t>5</a:t>
            </a:fld>
            <a:endParaRPr lang="es-ES" dirty="0">
              <a:solidFill>
                <a:prstClr val="black"/>
              </a:solidFill>
            </a:endParaRPr>
          </a:p>
        </p:txBody>
      </p:sp>
    </p:spTree>
    <p:extLst>
      <p:ext uri="{BB962C8B-B14F-4D97-AF65-F5344CB8AC3E}">
        <p14:creationId xmlns:p14="http://schemas.microsoft.com/office/powerpoint/2010/main" val="160347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3225" cy="3086100"/>
          </a:xfrm>
        </p:spPr>
      </p:sp>
      <p:sp>
        <p:nvSpPr>
          <p:cNvPr id="3" name="Marcador de notas 2"/>
          <p:cNvSpPr>
            <a:spLocks noGrp="1"/>
          </p:cNvSpPr>
          <p:nvPr>
            <p:ph type="body" idx="1"/>
          </p:nvPr>
        </p:nvSpPr>
        <p:spPr/>
        <p:txBody>
          <a:bodyPr/>
          <a:lstStyle/>
          <a:p>
            <a:r>
              <a:rPr lang="es-ES" dirty="0"/>
              <a:t>Uno de los objetivos estratégicos de la formulación de la NDC en Ecuador es la transversalización del enfoque de género, mismo que considera los planteamiento fundamentales del Plan Nacional de Desarrollo sobre la promoción de los Derechos Humanos que comprende: la sostenibilidad ambiental y las equidades de: género, intergeneracional, intercultural y territorial para poder identificar y atender las necesidades específicas e impactos diferenciados del cambio climático.  </a:t>
            </a:r>
          </a:p>
          <a:p>
            <a:endParaRPr lang="es-ES" dirty="0"/>
          </a:p>
          <a:p>
            <a:r>
              <a:rPr lang="es-ES" dirty="0"/>
              <a:t>Con este enfoque también se busca una participación activa de los diferentes actores del sector, una reflexión sobre los roles de género y vulnerabilidades de la población, además de recopilar información relevante que pueda apoyar en la toma de decisiones tomando en cuenta la necesidad de establecer acciones específicas para promover la autonomía de la mujeres, la paridad participativa y erradicación de la violencia. </a:t>
            </a:r>
          </a:p>
          <a:p>
            <a:endParaRPr lang="es-ES" dirty="0"/>
          </a:p>
          <a:p>
            <a:r>
              <a:rPr lang="es-ES" dirty="0"/>
              <a:t>Con una adecuada contextualización y respuesta sobre la relación entre desigualdades sociales y acciones por el cambio climático que genera una inclusión progresiva de la población históricamente excluida, desarrollo de políticas públicas y herramientas, así como programas y proyectos sensibles al género que aporten a la consecución de los objetivos 5 y 13 de los ODS, sobre la igualdad de género y empoderamiento de las mujeres, y, acción por el clima respectivamente. </a:t>
            </a:r>
          </a:p>
          <a:p>
            <a:endParaRPr lang="es-ES" dirty="0"/>
          </a:p>
        </p:txBody>
      </p:sp>
      <p:sp>
        <p:nvSpPr>
          <p:cNvPr id="4" name="Marcador de número de diapositiva 3"/>
          <p:cNvSpPr>
            <a:spLocks noGrp="1"/>
          </p:cNvSpPr>
          <p:nvPr>
            <p:ph type="sldNum" sz="quarter" idx="5"/>
          </p:nvPr>
        </p:nvSpPr>
        <p:spPr/>
        <p:txBody>
          <a:bodyPr/>
          <a:lstStyle/>
          <a:p>
            <a:fld id="{13A5379E-AE16-42EC-9BCF-70AC5ABF7B7F}" type="slidenum">
              <a:rPr lang="es-ES" smtClean="0"/>
              <a:t>7</a:t>
            </a:fld>
            <a:endParaRPr lang="es-ES"/>
          </a:p>
        </p:txBody>
      </p:sp>
    </p:spTree>
    <p:extLst>
      <p:ext uri="{BB962C8B-B14F-4D97-AF65-F5344CB8AC3E}">
        <p14:creationId xmlns:p14="http://schemas.microsoft.com/office/powerpoint/2010/main" val="107941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pPr rtl="0"/>
            <a:fld id="{77542409-6A04-4DC6-AC3A-D3758287A8F2}" type="slidenum">
              <a:rPr lang="es-ES" noProof="0" smtClean="0"/>
              <a:t>8</a:t>
            </a:fld>
            <a:endParaRPr lang="es-ES" noProof="0" dirty="0"/>
          </a:p>
        </p:txBody>
      </p:sp>
    </p:spTree>
    <p:extLst>
      <p:ext uri="{BB962C8B-B14F-4D97-AF65-F5344CB8AC3E}">
        <p14:creationId xmlns:p14="http://schemas.microsoft.com/office/powerpoint/2010/main" val="216921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noProof="0" smtClean="0"/>
              <a:t>9</a:t>
            </a:fld>
            <a:endParaRPr lang="es-ES" noProof="0" dirty="0"/>
          </a:p>
        </p:txBody>
      </p:sp>
    </p:spTree>
    <p:extLst>
      <p:ext uri="{BB962C8B-B14F-4D97-AF65-F5344CB8AC3E}">
        <p14:creationId xmlns:p14="http://schemas.microsoft.com/office/powerpoint/2010/main" val="13783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noProof="0" smtClean="0"/>
              <a:t>10</a:t>
            </a:fld>
            <a:endParaRPr lang="es-ES" noProof="0" dirty="0"/>
          </a:p>
        </p:txBody>
      </p:sp>
    </p:spTree>
    <p:extLst>
      <p:ext uri="{BB962C8B-B14F-4D97-AF65-F5344CB8AC3E}">
        <p14:creationId xmlns:p14="http://schemas.microsoft.com/office/powerpoint/2010/main" val="175672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16795" y="2369112"/>
            <a:ext cx="11523662" cy="1634722"/>
          </a:xfrm>
        </p:spPr>
        <p:txBody>
          <a:bodyPr/>
          <a:lstStyle/>
          <a:p>
            <a:r>
              <a:rPr lang="es-ES_tradnl"/>
              <a:t>Clic para editar título</a:t>
            </a:r>
            <a:endParaRPr lang="es-ES"/>
          </a:p>
        </p:txBody>
      </p:sp>
      <p:sp>
        <p:nvSpPr>
          <p:cNvPr id="3" name="Subtítulo 2"/>
          <p:cNvSpPr>
            <a:spLocks noGrp="1"/>
          </p:cNvSpPr>
          <p:nvPr>
            <p:ph type="subTitle" idx="1"/>
          </p:nvPr>
        </p:nvSpPr>
        <p:spPr>
          <a:xfrm>
            <a:off x="2033588" y="4321598"/>
            <a:ext cx="9490076" cy="1948956"/>
          </a:xfrm>
        </p:spPr>
        <p:txBody>
          <a:bodyPr/>
          <a:lstStyle>
            <a:lvl1pPr marL="0" indent="0" algn="ctr">
              <a:buNone/>
              <a:defRPr>
                <a:solidFill>
                  <a:schemeClr val="tx1">
                    <a:tint val="75000"/>
                  </a:schemeClr>
                </a:solidFill>
              </a:defRPr>
            </a:lvl1pPr>
            <a:lvl2pPr marL="484268" indent="0" algn="ctr">
              <a:buNone/>
              <a:defRPr>
                <a:solidFill>
                  <a:schemeClr val="tx1">
                    <a:tint val="75000"/>
                  </a:schemeClr>
                </a:solidFill>
              </a:defRPr>
            </a:lvl2pPr>
            <a:lvl3pPr marL="968537" indent="0" algn="ctr">
              <a:buNone/>
              <a:defRPr>
                <a:solidFill>
                  <a:schemeClr val="tx1">
                    <a:tint val="75000"/>
                  </a:schemeClr>
                </a:solidFill>
              </a:defRPr>
            </a:lvl3pPr>
            <a:lvl4pPr marL="1452805" indent="0" algn="ctr">
              <a:buNone/>
              <a:defRPr>
                <a:solidFill>
                  <a:schemeClr val="tx1">
                    <a:tint val="75000"/>
                  </a:schemeClr>
                </a:solidFill>
              </a:defRPr>
            </a:lvl4pPr>
            <a:lvl5pPr marL="1937072" indent="0" algn="ctr">
              <a:buNone/>
              <a:defRPr>
                <a:solidFill>
                  <a:schemeClr val="tx1">
                    <a:tint val="75000"/>
                  </a:schemeClr>
                </a:solidFill>
              </a:defRPr>
            </a:lvl5pPr>
            <a:lvl6pPr marL="2421341" indent="0" algn="ctr">
              <a:buNone/>
              <a:defRPr>
                <a:solidFill>
                  <a:schemeClr val="tx1">
                    <a:tint val="75000"/>
                  </a:schemeClr>
                </a:solidFill>
              </a:defRPr>
            </a:lvl6pPr>
            <a:lvl7pPr marL="2905610" indent="0" algn="ctr">
              <a:buNone/>
              <a:defRPr>
                <a:solidFill>
                  <a:schemeClr val="tx1">
                    <a:tint val="75000"/>
                  </a:schemeClr>
                </a:solidFill>
              </a:defRPr>
            </a:lvl7pPr>
            <a:lvl8pPr marL="3389874" indent="0" algn="ctr">
              <a:buNone/>
              <a:defRPr>
                <a:solidFill>
                  <a:schemeClr val="tx1">
                    <a:tint val="75000"/>
                  </a:schemeClr>
                </a:solidFill>
              </a:defRPr>
            </a:lvl8pPr>
            <a:lvl9pPr marL="3874142"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349968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12887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29006" y="305428"/>
            <a:ext cx="3050381" cy="6507113"/>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77863" y="305428"/>
            <a:ext cx="8925190" cy="6507113"/>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154967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245680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70931" y="4900636"/>
            <a:ext cx="11523662" cy="1514678"/>
          </a:xfrm>
        </p:spPr>
        <p:txBody>
          <a:bodyPr anchor="t"/>
          <a:lstStyle>
            <a:lvl1pPr algn="l">
              <a:defRPr sz="4271" b="1" cap="all"/>
            </a:lvl1pPr>
          </a:lstStyle>
          <a:p>
            <a:r>
              <a:rPr lang="es-ES_tradnl"/>
              <a:t>Clic para editar título</a:t>
            </a:r>
            <a:endParaRPr lang="es-ES"/>
          </a:p>
        </p:txBody>
      </p:sp>
      <p:sp>
        <p:nvSpPr>
          <p:cNvPr id="3" name="Marcador de texto 2"/>
          <p:cNvSpPr>
            <a:spLocks noGrp="1"/>
          </p:cNvSpPr>
          <p:nvPr>
            <p:ph type="body" idx="1"/>
          </p:nvPr>
        </p:nvSpPr>
        <p:spPr>
          <a:xfrm>
            <a:off x="1070931" y="3232373"/>
            <a:ext cx="11523662" cy="1668264"/>
          </a:xfrm>
        </p:spPr>
        <p:txBody>
          <a:bodyPr anchor="b"/>
          <a:lstStyle>
            <a:lvl1pPr marL="0" indent="0">
              <a:buNone/>
              <a:defRPr sz="2135">
                <a:solidFill>
                  <a:schemeClr val="tx1">
                    <a:tint val="75000"/>
                  </a:schemeClr>
                </a:solidFill>
              </a:defRPr>
            </a:lvl1pPr>
            <a:lvl2pPr marL="484268" indent="0">
              <a:buNone/>
              <a:defRPr sz="1868">
                <a:solidFill>
                  <a:schemeClr val="tx1">
                    <a:tint val="75000"/>
                  </a:schemeClr>
                </a:solidFill>
              </a:defRPr>
            </a:lvl2pPr>
            <a:lvl3pPr marL="968537" indent="0">
              <a:buNone/>
              <a:defRPr sz="1691">
                <a:solidFill>
                  <a:schemeClr val="tx1">
                    <a:tint val="75000"/>
                  </a:schemeClr>
                </a:solidFill>
              </a:defRPr>
            </a:lvl3pPr>
            <a:lvl4pPr marL="1452805" indent="0">
              <a:buNone/>
              <a:defRPr sz="1513">
                <a:solidFill>
                  <a:schemeClr val="tx1">
                    <a:tint val="75000"/>
                  </a:schemeClr>
                </a:solidFill>
              </a:defRPr>
            </a:lvl4pPr>
            <a:lvl5pPr marL="1937072" indent="0">
              <a:buNone/>
              <a:defRPr sz="1513">
                <a:solidFill>
                  <a:schemeClr val="tx1">
                    <a:tint val="75000"/>
                  </a:schemeClr>
                </a:solidFill>
              </a:defRPr>
            </a:lvl5pPr>
            <a:lvl6pPr marL="2421341" indent="0">
              <a:buNone/>
              <a:defRPr sz="1513">
                <a:solidFill>
                  <a:schemeClr val="tx1">
                    <a:tint val="75000"/>
                  </a:schemeClr>
                </a:solidFill>
              </a:defRPr>
            </a:lvl6pPr>
            <a:lvl7pPr marL="2905610" indent="0">
              <a:buNone/>
              <a:defRPr sz="1513">
                <a:solidFill>
                  <a:schemeClr val="tx1">
                    <a:tint val="75000"/>
                  </a:schemeClr>
                </a:solidFill>
              </a:defRPr>
            </a:lvl7pPr>
            <a:lvl8pPr marL="3389874" indent="0">
              <a:buNone/>
              <a:defRPr sz="1513">
                <a:solidFill>
                  <a:schemeClr val="tx1">
                    <a:tint val="75000"/>
                  </a:schemeClr>
                </a:solidFill>
              </a:defRPr>
            </a:lvl8pPr>
            <a:lvl9pPr marL="3874142" indent="0">
              <a:buNone/>
              <a:defRPr sz="1513">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152865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77875" y="1779482"/>
            <a:ext cx="5987785" cy="5033038"/>
          </a:xfrm>
        </p:spPr>
        <p:txBody>
          <a:bodyPr/>
          <a:lstStyle>
            <a:lvl1pPr>
              <a:defRPr sz="2937"/>
            </a:lvl1pPr>
            <a:lvl2pPr>
              <a:defRPr sz="2580"/>
            </a:lvl2pPr>
            <a:lvl3pPr>
              <a:defRPr sz="2135"/>
            </a:lvl3pPr>
            <a:lvl4pPr>
              <a:defRPr sz="1868"/>
            </a:lvl4pPr>
            <a:lvl5pPr>
              <a:defRPr sz="1868"/>
            </a:lvl5pPr>
            <a:lvl6pPr>
              <a:defRPr sz="1868"/>
            </a:lvl6pPr>
            <a:lvl7pPr>
              <a:defRPr sz="1868"/>
            </a:lvl7pPr>
            <a:lvl8pPr>
              <a:defRPr sz="1868"/>
            </a:lvl8pPr>
            <a:lvl9pPr>
              <a:defRPr sz="1868"/>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891615" y="1779482"/>
            <a:ext cx="5987785" cy="5033038"/>
          </a:xfrm>
        </p:spPr>
        <p:txBody>
          <a:bodyPr/>
          <a:lstStyle>
            <a:lvl1pPr>
              <a:defRPr sz="2937"/>
            </a:lvl1pPr>
            <a:lvl2pPr>
              <a:defRPr sz="2580"/>
            </a:lvl2pPr>
            <a:lvl3pPr>
              <a:defRPr sz="2135"/>
            </a:lvl3pPr>
            <a:lvl4pPr>
              <a:defRPr sz="1868"/>
            </a:lvl4pPr>
            <a:lvl5pPr>
              <a:defRPr sz="1868"/>
            </a:lvl5pPr>
            <a:lvl6pPr>
              <a:defRPr sz="1868"/>
            </a:lvl6pPr>
            <a:lvl7pPr>
              <a:defRPr sz="1868"/>
            </a:lvl7pPr>
            <a:lvl8pPr>
              <a:defRPr sz="1868"/>
            </a:lvl8pPr>
            <a:lvl9pPr>
              <a:defRPr sz="1868"/>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22185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77863" y="1707103"/>
            <a:ext cx="5990140" cy="711439"/>
          </a:xfrm>
        </p:spPr>
        <p:txBody>
          <a:bodyPr anchor="b"/>
          <a:lstStyle>
            <a:lvl1pPr marL="0" indent="0">
              <a:buNone/>
              <a:defRPr sz="2580" b="1"/>
            </a:lvl1pPr>
            <a:lvl2pPr marL="484268" indent="0">
              <a:buNone/>
              <a:defRPr sz="2135" b="1"/>
            </a:lvl2pPr>
            <a:lvl3pPr marL="968537" indent="0">
              <a:buNone/>
              <a:defRPr sz="1868" b="1"/>
            </a:lvl3pPr>
            <a:lvl4pPr marL="1452805" indent="0">
              <a:buNone/>
              <a:defRPr sz="1691" b="1"/>
            </a:lvl4pPr>
            <a:lvl5pPr marL="1937072" indent="0">
              <a:buNone/>
              <a:defRPr sz="1691" b="1"/>
            </a:lvl5pPr>
            <a:lvl6pPr marL="2421341" indent="0">
              <a:buNone/>
              <a:defRPr sz="1691" b="1"/>
            </a:lvl6pPr>
            <a:lvl7pPr marL="2905610" indent="0">
              <a:buNone/>
              <a:defRPr sz="1691" b="1"/>
            </a:lvl7pPr>
            <a:lvl8pPr marL="3389874" indent="0">
              <a:buNone/>
              <a:defRPr sz="1691" b="1"/>
            </a:lvl8pPr>
            <a:lvl9pPr marL="3874142" indent="0">
              <a:buNone/>
              <a:defRPr sz="1691" b="1"/>
            </a:lvl9pPr>
          </a:lstStyle>
          <a:p>
            <a:pPr lvl="0"/>
            <a:r>
              <a:rPr lang="es-ES_tradnl"/>
              <a:t>Haga clic para modificar el estilo de texto del patrón</a:t>
            </a:r>
          </a:p>
        </p:txBody>
      </p:sp>
      <p:sp>
        <p:nvSpPr>
          <p:cNvPr id="4" name="Marcador de contenido 3"/>
          <p:cNvSpPr>
            <a:spLocks noGrp="1"/>
          </p:cNvSpPr>
          <p:nvPr>
            <p:ph sz="half" idx="2"/>
          </p:nvPr>
        </p:nvSpPr>
        <p:spPr>
          <a:xfrm>
            <a:off x="677863" y="2418561"/>
            <a:ext cx="5990140" cy="4393979"/>
          </a:xfrm>
        </p:spPr>
        <p:txBody>
          <a:bodyPr/>
          <a:lstStyle>
            <a:lvl1pPr>
              <a:defRPr sz="2580"/>
            </a:lvl1pPr>
            <a:lvl2pPr>
              <a:defRPr sz="2135"/>
            </a:lvl2pPr>
            <a:lvl3pPr>
              <a:defRPr sz="1868"/>
            </a:lvl3pPr>
            <a:lvl4pPr>
              <a:defRPr sz="1691"/>
            </a:lvl4pPr>
            <a:lvl5pPr>
              <a:defRPr sz="1691"/>
            </a:lvl5pPr>
            <a:lvl6pPr>
              <a:defRPr sz="1691"/>
            </a:lvl6pPr>
            <a:lvl7pPr>
              <a:defRPr sz="1691"/>
            </a:lvl7pPr>
            <a:lvl8pPr>
              <a:defRPr sz="1691"/>
            </a:lvl8pPr>
            <a:lvl9pPr>
              <a:defRPr sz="169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886897" y="1707103"/>
            <a:ext cx="5992493" cy="711439"/>
          </a:xfrm>
        </p:spPr>
        <p:txBody>
          <a:bodyPr anchor="b"/>
          <a:lstStyle>
            <a:lvl1pPr marL="0" indent="0">
              <a:buNone/>
              <a:defRPr sz="2580" b="1"/>
            </a:lvl1pPr>
            <a:lvl2pPr marL="484268" indent="0">
              <a:buNone/>
              <a:defRPr sz="2135" b="1"/>
            </a:lvl2pPr>
            <a:lvl3pPr marL="968537" indent="0">
              <a:buNone/>
              <a:defRPr sz="1868" b="1"/>
            </a:lvl3pPr>
            <a:lvl4pPr marL="1452805" indent="0">
              <a:buNone/>
              <a:defRPr sz="1691" b="1"/>
            </a:lvl4pPr>
            <a:lvl5pPr marL="1937072" indent="0">
              <a:buNone/>
              <a:defRPr sz="1691" b="1"/>
            </a:lvl5pPr>
            <a:lvl6pPr marL="2421341" indent="0">
              <a:buNone/>
              <a:defRPr sz="1691" b="1"/>
            </a:lvl6pPr>
            <a:lvl7pPr marL="2905610" indent="0">
              <a:buNone/>
              <a:defRPr sz="1691" b="1"/>
            </a:lvl7pPr>
            <a:lvl8pPr marL="3389874" indent="0">
              <a:buNone/>
              <a:defRPr sz="1691" b="1"/>
            </a:lvl8pPr>
            <a:lvl9pPr marL="3874142" indent="0">
              <a:buNone/>
              <a:defRPr sz="1691"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886897" y="2418561"/>
            <a:ext cx="5992493" cy="4393979"/>
          </a:xfrm>
        </p:spPr>
        <p:txBody>
          <a:bodyPr/>
          <a:lstStyle>
            <a:lvl1pPr>
              <a:defRPr sz="2580"/>
            </a:lvl1pPr>
            <a:lvl2pPr>
              <a:defRPr sz="2135"/>
            </a:lvl2pPr>
            <a:lvl3pPr>
              <a:defRPr sz="1868"/>
            </a:lvl3pPr>
            <a:lvl4pPr>
              <a:defRPr sz="1691"/>
            </a:lvl4pPr>
            <a:lvl5pPr>
              <a:defRPr sz="1691"/>
            </a:lvl5pPr>
            <a:lvl6pPr>
              <a:defRPr sz="1691"/>
            </a:lvl6pPr>
            <a:lvl7pPr>
              <a:defRPr sz="1691"/>
            </a:lvl7pPr>
            <a:lvl8pPr>
              <a:defRPr sz="1691"/>
            </a:lvl8pPr>
            <a:lvl9pPr>
              <a:defRPr sz="169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287629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15022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270158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77877" y="303662"/>
            <a:ext cx="4460241" cy="1292243"/>
          </a:xfrm>
        </p:spPr>
        <p:txBody>
          <a:bodyPr anchor="b"/>
          <a:lstStyle>
            <a:lvl1pPr algn="l">
              <a:defRPr sz="2135" b="1"/>
            </a:lvl1pPr>
          </a:lstStyle>
          <a:p>
            <a:r>
              <a:rPr lang="es-ES_tradnl"/>
              <a:t>Clic para editar título</a:t>
            </a:r>
            <a:endParaRPr lang="es-ES"/>
          </a:p>
        </p:txBody>
      </p:sp>
      <p:sp>
        <p:nvSpPr>
          <p:cNvPr id="3" name="Marcador de contenido 2"/>
          <p:cNvSpPr>
            <a:spLocks noGrp="1"/>
          </p:cNvSpPr>
          <p:nvPr>
            <p:ph idx="1"/>
          </p:nvPr>
        </p:nvSpPr>
        <p:spPr>
          <a:xfrm>
            <a:off x="5300508" y="303642"/>
            <a:ext cx="7578880" cy="6508878"/>
          </a:xfrm>
        </p:spPr>
        <p:txBody>
          <a:bodyPr/>
          <a:lstStyle>
            <a:lvl1pPr>
              <a:defRPr sz="3380"/>
            </a:lvl1pPr>
            <a:lvl2pPr>
              <a:defRPr sz="2937"/>
            </a:lvl2pPr>
            <a:lvl3pPr>
              <a:defRPr sz="2580"/>
            </a:lvl3pPr>
            <a:lvl4pPr>
              <a:defRPr sz="2135"/>
            </a:lvl4pPr>
            <a:lvl5pPr>
              <a:defRPr sz="2135"/>
            </a:lvl5pPr>
            <a:lvl6pPr>
              <a:defRPr sz="2135"/>
            </a:lvl6pPr>
            <a:lvl7pPr>
              <a:defRPr sz="2135"/>
            </a:lvl7pPr>
            <a:lvl8pPr>
              <a:defRPr sz="2135"/>
            </a:lvl8pPr>
            <a:lvl9pPr>
              <a:defRPr sz="2135"/>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77877" y="1595885"/>
            <a:ext cx="4460241" cy="5216636"/>
          </a:xfrm>
        </p:spPr>
        <p:txBody>
          <a:bodyPr/>
          <a:lstStyle>
            <a:lvl1pPr marL="0" indent="0">
              <a:buNone/>
              <a:defRPr sz="1513"/>
            </a:lvl1pPr>
            <a:lvl2pPr marL="484268" indent="0">
              <a:buNone/>
              <a:defRPr sz="1247"/>
            </a:lvl2pPr>
            <a:lvl3pPr marL="968537" indent="0">
              <a:buNone/>
              <a:defRPr sz="1068"/>
            </a:lvl3pPr>
            <a:lvl4pPr marL="1452805" indent="0">
              <a:buNone/>
              <a:defRPr sz="980"/>
            </a:lvl4pPr>
            <a:lvl5pPr marL="1937072" indent="0">
              <a:buNone/>
              <a:defRPr sz="980"/>
            </a:lvl5pPr>
            <a:lvl6pPr marL="2421341" indent="0">
              <a:buNone/>
              <a:defRPr sz="980"/>
            </a:lvl6pPr>
            <a:lvl7pPr marL="2905610" indent="0">
              <a:buNone/>
              <a:defRPr sz="980"/>
            </a:lvl7pPr>
            <a:lvl8pPr marL="3389874" indent="0">
              <a:buNone/>
              <a:defRPr sz="980"/>
            </a:lvl8pPr>
            <a:lvl9pPr marL="3874142" indent="0">
              <a:buNone/>
              <a:defRPr sz="98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353678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657318" y="5338445"/>
            <a:ext cx="8134350" cy="630234"/>
          </a:xfrm>
        </p:spPr>
        <p:txBody>
          <a:bodyPr anchor="b"/>
          <a:lstStyle>
            <a:lvl1pPr algn="l">
              <a:defRPr sz="2135" b="1"/>
            </a:lvl1pPr>
          </a:lstStyle>
          <a:p>
            <a:r>
              <a:rPr lang="es-ES_tradnl"/>
              <a:t>Clic para editar título</a:t>
            </a:r>
            <a:endParaRPr lang="es-ES"/>
          </a:p>
        </p:txBody>
      </p:sp>
      <p:sp>
        <p:nvSpPr>
          <p:cNvPr id="3" name="Marcador de posición de imagen 2"/>
          <p:cNvSpPr>
            <a:spLocks noGrp="1"/>
          </p:cNvSpPr>
          <p:nvPr>
            <p:ph type="pic" idx="1"/>
          </p:nvPr>
        </p:nvSpPr>
        <p:spPr>
          <a:xfrm>
            <a:off x="2657318" y="681428"/>
            <a:ext cx="8134350" cy="4575810"/>
          </a:xfrm>
        </p:spPr>
        <p:txBody>
          <a:bodyPr/>
          <a:lstStyle>
            <a:lvl1pPr marL="0" indent="0">
              <a:buNone/>
              <a:defRPr sz="3380"/>
            </a:lvl1pPr>
            <a:lvl2pPr marL="484268" indent="0">
              <a:buNone/>
              <a:defRPr sz="2937"/>
            </a:lvl2pPr>
            <a:lvl3pPr marL="968537" indent="0">
              <a:buNone/>
              <a:defRPr sz="2580"/>
            </a:lvl3pPr>
            <a:lvl4pPr marL="1452805" indent="0">
              <a:buNone/>
              <a:defRPr sz="2135"/>
            </a:lvl4pPr>
            <a:lvl5pPr marL="1937072" indent="0">
              <a:buNone/>
              <a:defRPr sz="2135"/>
            </a:lvl5pPr>
            <a:lvl6pPr marL="2421341" indent="0">
              <a:buNone/>
              <a:defRPr sz="2135"/>
            </a:lvl6pPr>
            <a:lvl7pPr marL="2905610" indent="0">
              <a:buNone/>
              <a:defRPr sz="2135"/>
            </a:lvl7pPr>
            <a:lvl8pPr marL="3389874" indent="0">
              <a:buNone/>
              <a:defRPr sz="2135"/>
            </a:lvl8pPr>
            <a:lvl9pPr marL="3874142" indent="0">
              <a:buNone/>
              <a:defRPr sz="2135"/>
            </a:lvl9pPr>
          </a:lstStyle>
          <a:p>
            <a:endParaRPr lang="es-ES" dirty="0"/>
          </a:p>
        </p:txBody>
      </p:sp>
      <p:sp>
        <p:nvSpPr>
          <p:cNvPr id="4" name="Marcador de texto 3"/>
          <p:cNvSpPr>
            <a:spLocks noGrp="1"/>
          </p:cNvSpPr>
          <p:nvPr>
            <p:ph type="body" sz="half" idx="2"/>
          </p:nvPr>
        </p:nvSpPr>
        <p:spPr>
          <a:xfrm>
            <a:off x="2657318" y="5968679"/>
            <a:ext cx="8134350" cy="895036"/>
          </a:xfrm>
        </p:spPr>
        <p:txBody>
          <a:bodyPr/>
          <a:lstStyle>
            <a:lvl1pPr marL="0" indent="0">
              <a:buNone/>
              <a:defRPr sz="1513"/>
            </a:lvl1pPr>
            <a:lvl2pPr marL="484268" indent="0">
              <a:buNone/>
              <a:defRPr sz="1247"/>
            </a:lvl2pPr>
            <a:lvl3pPr marL="968537" indent="0">
              <a:buNone/>
              <a:defRPr sz="1068"/>
            </a:lvl3pPr>
            <a:lvl4pPr marL="1452805" indent="0">
              <a:buNone/>
              <a:defRPr sz="980"/>
            </a:lvl4pPr>
            <a:lvl5pPr marL="1937072" indent="0">
              <a:buNone/>
              <a:defRPr sz="980"/>
            </a:lvl5pPr>
            <a:lvl6pPr marL="2421341" indent="0">
              <a:buNone/>
              <a:defRPr sz="980"/>
            </a:lvl6pPr>
            <a:lvl7pPr marL="2905610" indent="0">
              <a:buNone/>
              <a:defRPr sz="980"/>
            </a:lvl7pPr>
            <a:lvl8pPr marL="3389874" indent="0">
              <a:buNone/>
              <a:defRPr sz="980"/>
            </a:lvl8pPr>
            <a:lvl9pPr marL="3874142" indent="0">
              <a:buNone/>
              <a:defRPr sz="98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A218F88-D6F0-6A4C-98FE-9763DB0D30C5}" type="datetimeFigureOut">
              <a:rPr lang="es-ES" smtClean="0"/>
              <a:t>02/07/2019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C8C1CB3-0D5D-2C42-A0D1-57FB42DEF60D}" type="slidenum">
              <a:rPr lang="es-ES" smtClean="0"/>
              <a:t>‹Nº›</a:t>
            </a:fld>
            <a:endParaRPr lang="es-ES" dirty="0"/>
          </a:p>
        </p:txBody>
      </p:sp>
    </p:spTree>
    <p:extLst>
      <p:ext uri="{BB962C8B-B14F-4D97-AF65-F5344CB8AC3E}">
        <p14:creationId xmlns:p14="http://schemas.microsoft.com/office/powerpoint/2010/main" val="50809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77865" y="305408"/>
            <a:ext cx="12201525" cy="1271058"/>
          </a:xfrm>
          <a:prstGeom prst="rect">
            <a:avLst/>
          </a:prstGeom>
        </p:spPr>
        <p:txBody>
          <a:bodyPr vert="horz" lIns="108887" tIns="54443" rIns="108887" bIns="54443"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77865" y="1779482"/>
            <a:ext cx="12201525" cy="5033038"/>
          </a:xfrm>
          <a:prstGeom prst="rect">
            <a:avLst/>
          </a:prstGeom>
        </p:spPr>
        <p:txBody>
          <a:bodyPr vert="horz" lIns="108887" tIns="54443" rIns="108887" bIns="54443"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77875" y="7068517"/>
            <a:ext cx="3163359" cy="406033"/>
          </a:xfrm>
          <a:prstGeom prst="rect">
            <a:avLst/>
          </a:prstGeom>
        </p:spPr>
        <p:txBody>
          <a:bodyPr vert="horz" lIns="108887" tIns="54443" rIns="108887" bIns="54443" rtlCol="0" anchor="ctr"/>
          <a:lstStyle>
            <a:lvl1pPr algn="l">
              <a:defRPr sz="1247">
                <a:solidFill>
                  <a:schemeClr val="tx1">
                    <a:tint val="75000"/>
                  </a:schemeClr>
                </a:solidFill>
              </a:defRPr>
            </a:lvl1pPr>
          </a:lstStyle>
          <a:p>
            <a:fld id="{9A218F88-D6F0-6A4C-98FE-9763DB0D30C5}" type="datetimeFigureOut">
              <a:rPr lang="es-ES" smtClean="0"/>
              <a:t>02/07/2019</a:t>
            </a:fld>
            <a:endParaRPr lang="es-ES" dirty="0"/>
          </a:p>
        </p:txBody>
      </p:sp>
      <p:sp>
        <p:nvSpPr>
          <p:cNvPr id="5" name="Marcador de pie de página 4"/>
          <p:cNvSpPr>
            <a:spLocks noGrp="1"/>
          </p:cNvSpPr>
          <p:nvPr>
            <p:ph type="ftr" sz="quarter" idx="3"/>
          </p:nvPr>
        </p:nvSpPr>
        <p:spPr>
          <a:xfrm>
            <a:off x="4632074" y="7068517"/>
            <a:ext cx="4293129" cy="406033"/>
          </a:xfrm>
          <a:prstGeom prst="rect">
            <a:avLst/>
          </a:prstGeom>
        </p:spPr>
        <p:txBody>
          <a:bodyPr vert="horz" lIns="108887" tIns="54443" rIns="108887" bIns="54443" rtlCol="0" anchor="ctr"/>
          <a:lstStyle>
            <a:lvl1pPr algn="ctr">
              <a:defRPr sz="1247">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9716041" y="7068517"/>
            <a:ext cx="3163359" cy="406033"/>
          </a:xfrm>
          <a:prstGeom prst="rect">
            <a:avLst/>
          </a:prstGeom>
        </p:spPr>
        <p:txBody>
          <a:bodyPr vert="horz" lIns="108887" tIns="54443" rIns="108887" bIns="54443" rtlCol="0" anchor="ctr"/>
          <a:lstStyle>
            <a:lvl1pPr algn="r">
              <a:defRPr sz="1247">
                <a:solidFill>
                  <a:schemeClr val="tx1">
                    <a:tint val="75000"/>
                  </a:schemeClr>
                </a:solidFill>
              </a:defRPr>
            </a:lvl1pPr>
          </a:lstStyle>
          <a:p>
            <a:fld id="{AC8C1CB3-0D5D-2C42-A0D1-57FB42DEF60D}" type="slidenum">
              <a:rPr lang="es-ES" smtClean="0"/>
              <a:t>‹Nº›</a:t>
            </a:fld>
            <a:endParaRPr lang="es-ES" dirty="0"/>
          </a:p>
        </p:txBody>
      </p:sp>
    </p:spTree>
    <p:extLst>
      <p:ext uri="{BB962C8B-B14F-4D97-AF65-F5344CB8AC3E}">
        <p14:creationId xmlns:p14="http://schemas.microsoft.com/office/powerpoint/2010/main" val="1147353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4268" rtl="0" eaLnBrk="1" latinLnBrk="0" hangingPunct="1">
        <a:spcBef>
          <a:spcPct val="0"/>
        </a:spcBef>
        <a:buNone/>
        <a:defRPr sz="4628" kern="1200">
          <a:solidFill>
            <a:schemeClr val="tx1"/>
          </a:solidFill>
          <a:latin typeface="+mj-lt"/>
          <a:ea typeface="+mj-ea"/>
          <a:cs typeface="+mj-cs"/>
        </a:defRPr>
      </a:lvl1pPr>
    </p:titleStyle>
    <p:bodyStyle>
      <a:lvl1pPr marL="363202" indent="-363202" algn="l" defTabSz="484268" rtl="0" eaLnBrk="1" latinLnBrk="0" hangingPunct="1">
        <a:spcBef>
          <a:spcPct val="20000"/>
        </a:spcBef>
        <a:buFont typeface="Arial"/>
        <a:buChar char="•"/>
        <a:defRPr sz="3380" kern="1200">
          <a:solidFill>
            <a:schemeClr val="tx1"/>
          </a:solidFill>
          <a:latin typeface="+mn-lt"/>
          <a:ea typeface="+mn-ea"/>
          <a:cs typeface="+mn-cs"/>
        </a:defRPr>
      </a:lvl1pPr>
      <a:lvl2pPr marL="786936" indent="-302667" algn="l" defTabSz="484268" rtl="0" eaLnBrk="1" latinLnBrk="0" hangingPunct="1">
        <a:spcBef>
          <a:spcPct val="20000"/>
        </a:spcBef>
        <a:buFont typeface="Arial"/>
        <a:buChar char="–"/>
        <a:defRPr sz="2937" kern="1200">
          <a:solidFill>
            <a:schemeClr val="tx1"/>
          </a:solidFill>
          <a:latin typeface="+mn-lt"/>
          <a:ea typeface="+mn-ea"/>
          <a:cs typeface="+mn-cs"/>
        </a:defRPr>
      </a:lvl2pPr>
      <a:lvl3pPr marL="1210671" indent="-242134" algn="l" defTabSz="484268" rtl="0" eaLnBrk="1" latinLnBrk="0" hangingPunct="1">
        <a:spcBef>
          <a:spcPct val="20000"/>
        </a:spcBef>
        <a:buFont typeface="Arial"/>
        <a:buChar char="•"/>
        <a:defRPr sz="2580" kern="1200">
          <a:solidFill>
            <a:schemeClr val="tx1"/>
          </a:solidFill>
          <a:latin typeface="+mn-lt"/>
          <a:ea typeface="+mn-ea"/>
          <a:cs typeface="+mn-cs"/>
        </a:defRPr>
      </a:lvl3pPr>
      <a:lvl4pPr marL="1694939" indent="-242134" algn="l" defTabSz="484268" rtl="0" eaLnBrk="1" latinLnBrk="0" hangingPunct="1">
        <a:spcBef>
          <a:spcPct val="20000"/>
        </a:spcBef>
        <a:buFont typeface="Arial"/>
        <a:buChar char="–"/>
        <a:defRPr sz="2135" kern="1200">
          <a:solidFill>
            <a:schemeClr val="tx1"/>
          </a:solidFill>
          <a:latin typeface="+mn-lt"/>
          <a:ea typeface="+mn-ea"/>
          <a:cs typeface="+mn-cs"/>
        </a:defRPr>
      </a:lvl4pPr>
      <a:lvl5pPr marL="2179204" indent="-242134" algn="l" defTabSz="484268" rtl="0" eaLnBrk="1" latinLnBrk="0" hangingPunct="1">
        <a:spcBef>
          <a:spcPct val="20000"/>
        </a:spcBef>
        <a:buFont typeface="Arial"/>
        <a:buChar char="»"/>
        <a:defRPr sz="2135" kern="1200">
          <a:solidFill>
            <a:schemeClr val="tx1"/>
          </a:solidFill>
          <a:latin typeface="+mn-lt"/>
          <a:ea typeface="+mn-ea"/>
          <a:cs typeface="+mn-cs"/>
        </a:defRPr>
      </a:lvl5pPr>
      <a:lvl6pPr marL="2663473" indent="-242134" algn="l" defTabSz="484268" rtl="0" eaLnBrk="1" latinLnBrk="0" hangingPunct="1">
        <a:spcBef>
          <a:spcPct val="20000"/>
        </a:spcBef>
        <a:buFont typeface="Arial"/>
        <a:buChar char="•"/>
        <a:defRPr sz="2135" kern="1200">
          <a:solidFill>
            <a:schemeClr val="tx1"/>
          </a:solidFill>
          <a:latin typeface="+mn-lt"/>
          <a:ea typeface="+mn-ea"/>
          <a:cs typeface="+mn-cs"/>
        </a:defRPr>
      </a:lvl6pPr>
      <a:lvl7pPr marL="3147740" indent="-242134" algn="l" defTabSz="484268" rtl="0" eaLnBrk="1" latinLnBrk="0" hangingPunct="1">
        <a:spcBef>
          <a:spcPct val="20000"/>
        </a:spcBef>
        <a:buFont typeface="Arial"/>
        <a:buChar char="•"/>
        <a:defRPr sz="2135" kern="1200">
          <a:solidFill>
            <a:schemeClr val="tx1"/>
          </a:solidFill>
          <a:latin typeface="+mn-lt"/>
          <a:ea typeface="+mn-ea"/>
          <a:cs typeface="+mn-cs"/>
        </a:defRPr>
      </a:lvl7pPr>
      <a:lvl8pPr marL="3632009" indent="-242134" algn="l" defTabSz="484268" rtl="0" eaLnBrk="1" latinLnBrk="0" hangingPunct="1">
        <a:spcBef>
          <a:spcPct val="20000"/>
        </a:spcBef>
        <a:buFont typeface="Arial"/>
        <a:buChar char="•"/>
        <a:defRPr sz="2135" kern="1200">
          <a:solidFill>
            <a:schemeClr val="tx1"/>
          </a:solidFill>
          <a:latin typeface="+mn-lt"/>
          <a:ea typeface="+mn-ea"/>
          <a:cs typeface="+mn-cs"/>
        </a:defRPr>
      </a:lvl8pPr>
      <a:lvl9pPr marL="4116274" indent="-242134" algn="l" defTabSz="484268" rtl="0" eaLnBrk="1" latinLnBrk="0" hangingPunct="1">
        <a:spcBef>
          <a:spcPct val="20000"/>
        </a:spcBef>
        <a:buFont typeface="Arial"/>
        <a:buChar char="•"/>
        <a:defRPr sz="2135" kern="1200">
          <a:solidFill>
            <a:schemeClr val="tx1"/>
          </a:solidFill>
          <a:latin typeface="+mn-lt"/>
          <a:ea typeface="+mn-ea"/>
          <a:cs typeface="+mn-cs"/>
        </a:defRPr>
      </a:lvl9pPr>
    </p:bodyStyle>
    <p:otherStyle>
      <a:defPPr>
        <a:defRPr lang="es-ES"/>
      </a:defPPr>
      <a:lvl1pPr marL="0" algn="l" defTabSz="484268" rtl="0" eaLnBrk="1" latinLnBrk="0" hangingPunct="1">
        <a:defRPr sz="1868" kern="1200">
          <a:solidFill>
            <a:schemeClr val="tx1"/>
          </a:solidFill>
          <a:latin typeface="+mn-lt"/>
          <a:ea typeface="+mn-ea"/>
          <a:cs typeface="+mn-cs"/>
        </a:defRPr>
      </a:lvl1pPr>
      <a:lvl2pPr marL="484268" algn="l" defTabSz="484268" rtl="0" eaLnBrk="1" latinLnBrk="0" hangingPunct="1">
        <a:defRPr sz="1868" kern="1200">
          <a:solidFill>
            <a:schemeClr val="tx1"/>
          </a:solidFill>
          <a:latin typeface="+mn-lt"/>
          <a:ea typeface="+mn-ea"/>
          <a:cs typeface="+mn-cs"/>
        </a:defRPr>
      </a:lvl2pPr>
      <a:lvl3pPr marL="968537" algn="l" defTabSz="484268" rtl="0" eaLnBrk="1" latinLnBrk="0" hangingPunct="1">
        <a:defRPr sz="1868" kern="1200">
          <a:solidFill>
            <a:schemeClr val="tx1"/>
          </a:solidFill>
          <a:latin typeface="+mn-lt"/>
          <a:ea typeface="+mn-ea"/>
          <a:cs typeface="+mn-cs"/>
        </a:defRPr>
      </a:lvl3pPr>
      <a:lvl4pPr marL="1452805" algn="l" defTabSz="484268" rtl="0" eaLnBrk="1" latinLnBrk="0" hangingPunct="1">
        <a:defRPr sz="1868" kern="1200">
          <a:solidFill>
            <a:schemeClr val="tx1"/>
          </a:solidFill>
          <a:latin typeface="+mn-lt"/>
          <a:ea typeface="+mn-ea"/>
          <a:cs typeface="+mn-cs"/>
        </a:defRPr>
      </a:lvl4pPr>
      <a:lvl5pPr marL="1937072" algn="l" defTabSz="484268" rtl="0" eaLnBrk="1" latinLnBrk="0" hangingPunct="1">
        <a:defRPr sz="1868" kern="1200">
          <a:solidFill>
            <a:schemeClr val="tx1"/>
          </a:solidFill>
          <a:latin typeface="+mn-lt"/>
          <a:ea typeface="+mn-ea"/>
          <a:cs typeface="+mn-cs"/>
        </a:defRPr>
      </a:lvl5pPr>
      <a:lvl6pPr marL="2421341" algn="l" defTabSz="484268" rtl="0" eaLnBrk="1" latinLnBrk="0" hangingPunct="1">
        <a:defRPr sz="1868" kern="1200">
          <a:solidFill>
            <a:schemeClr val="tx1"/>
          </a:solidFill>
          <a:latin typeface="+mn-lt"/>
          <a:ea typeface="+mn-ea"/>
          <a:cs typeface="+mn-cs"/>
        </a:defRPr>
      </a:lvl6pPr>
      <a:lvl7pPr marL="2905610" algn="l" defTabSz="484268" rtl="0" eaLnBrk="1" latinLnBrk="0" hangingPunct="1">
        <a:defRPr sz="1868" kern="1200">
          <a:solidFill>
            <a:schemeClr val="tx1"/>
          </a:solidFill>
          <a:latin typeface="+mn-lt"/>
          <a:ea typeface="+mn-ea"/>
          <a:cs typeface="+mn-cs"/>
        </a:defRPr>
      </a:lvl7pPr>
      <a:lvl8pPr marL="3389874" algn="l" defTabSz="484268" rtl="0" eaLnBrk="1" latinLnBrk="0" hangingPunct="1">
        <a:defRPr sz="1868" kern="1200">
          <a:solidFill>
            <a:schemeClr val="tx1"/>
          </a:solidFill>
          <a:latin typeface="+mn-lt"/>
          <a:ea typeface="+mn-ea"/>
          <a:cs typeface="+mn-cs"/>
        </a:defRPr>
      </a:lvl8pPr>
      <a:lvl9pPr marL="3874142" algn="l" defTabSz="484268" rtl="0" eaLnBrk="1" latinLnBrk="0" hangingPunct="1">
        <a:defRPr sz="18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svg"/><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png"/><Relationship Id="rId18" Type="http://schemas.openxmlformats.org/officeDocument/2006/relationships/image" Target="../media/image54.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9.png"/><Relationship Id="rId17" Type="http://schemas.openxmlformats.org/officeDocument/2006/relationships/image" Target="../media/image53.png"/><Relationship Id="rId2" Type="http://schemas.openxmlformats.org/officeDocument/2006/relationships/image" Target="../media/image25.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6.svg"/><Relationship Id="rId5" Type="http://schemas.openxmlformats.org/officeDocument/2006/relationships/image" Target="../media/image28.svg"/><Relationship Id="rId15" Type="http://schemas.openxmlformats.org/officeDocument/2006/relationships/image" Target="../media/image51.png"/><Relationship Id="rId10"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image" Target="../media/image3.png"/><Relationship Id="rId5" Type="http://schemas.openxmlformats.org/officeDocument/2006/relationships/diagramQuickStyle" Target="../diagrams/quickStyle8.xml"/><Relationship Id="rId10" Type="http://schemas.openxmlformats.org/officeDocument/2006/relationships/image" Target="../media/image57.png"/><Relationship Id="rId4" Type="http://schemas.openxmlformats.org/officeDocument/2006/relationships/diagramLayout" Target="../diagrams/layout8.xml"/><Relationship Id="rId9"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61.svg"/><Relationship Id="rId5" Type="http://schemas.openxmlformats.org/officeDocument/2006/relationships/diagramQuickStyle" Target="../diagrams/quickStyle9.xml"/><Relationship Id="rId10" Type="http://schemas.openxmlformats.org/officeDocument/2006/relationships/image" Target="../media/image60.png"/><Relationship Id="rId4" Type="http://schemas.openxmlformats.org/officeDocument/2006/relationships/diagramLayout" Target="../diagrams/layout9.xml"/><Relationship Id="rId9" Type="http://schemas.openxmlformats.org/officeDocument/2006/relationships/image" Target="../media/image59.svg"/><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10" Type="http://schemas.openxmlformats.org/officeDocument/2006/relationships/image" Target="../media/image3.png"/><Relationship Id="rId4" Type="http://schemas.openxmlformats.org/officeDocument/2006/relationships/image" Target="../media/image66.jpe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22.png"/><Relationship Id="rId5" Type="http://schemas.openxmlformats.org/officeDocument/2006/relationships/diagramLayout" Target="../diagrams/layout4.xml"/><Relationship Id="rId10" Type="http://schemas.openxmlformats.org/officeDocument/2006/relationships/image" Target="../media/image21.jpg"/><Relationship Id="rId4" Type="http://schemas.openxmlformats.org/officeDocument/2006/relationships/diagramData" Target="../diagrams/data4.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628651" y="3593360"/>
            <a:ext cx="12762884" cy="1269451"/>
          </a:xfrm>
          <a:prstGeom prst="rect">
            <a:avLst/>
          </a:prstGeom>
        </p:spPr>
        <p:txBody>
          <a:bodyPr vert="horz" lIns="96864" tIns="48432" rIns="96864" bIns="4843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6000" b="1" dirty="0"/>
              <a:t>PROCESO PARTICIPATIVO</a:t>
            </a:r>
          </a:p>
          <a:p>
            <a:pPr algn="r"/>
            <a:endParaRPr lang="es-ES" sz="6000" b="1" dirty="0"/>
          </a:p>
          <a:p>
            <a:pPr algn="r"/>
            <a:r>
              <a:rPr lang="es-ES" sz="4600" b="1" dirty="0"/>
              <a:t>Formulación de la Contribución Determinada a Nivel Nacional de Ecuador</a:t>
            </a:r>
          </a:p>
        </p:txBody>
      </p:sp>
      <p:sp>
        <p:nvSpPr>
          <p:cNvPr id="4" name="Título 1"/>
          <p:cNvSpPr txBox="1">
            <a:spLocks/>
          </p:cNvSpPr>
          <p:nvPr/>
        </p:nvSpPr>
        <p:spPr>
          <a:xfrm>
            <a:off x="8772525" y="6700838"/>
            <a:ext cx="2375404" cy="571337"/>
          </a:xfrm>
          <a:prstGeom prst="rect">
            <a:avLst/>
          </a:prstGeom>
        </p:spPr>
        <p:txBody>
          <a:bodyPr vert="horz" lIns="96864" tIns="48432" rIns="96864" bIns="4843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b="1" dirty="0"/>
              <a:t>Julio, 2019</a:t>
            </a:r>
          </a:p>
        </p:txBody>
      </p:sp>
    </p:spTree>
    <p:extLst>
      <p:ext uri="{BB962C8B-B14F-4D97-AF65-F5344CB8AC3E}">
        <p14:creationId xmlns:p14="http://schemas.microsoft.com/office/powerpoint/2010/main" val="390545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764CA11-22C5-4A42-BDF7-FC78020737D7}"/>
              </a:ext>
            </a:extLst>
          </p:cNvPr>
          <p:cNvSpPr>
            <a:spLocks noGrp="1"/>
          </p:cNvSpPr>
          <p:nvPr>
            <p:ph type="sldNum" sz="quarter" idx="12"/>
          </p:nvPr>
        </p:nvSpPr>
        <p:spPr/>
        <p:txBody>
          <a:bodyPr/>
          <a:lstStyle/>
          <a:p>
            <a:fld id="{9CD8D479-8942-46E8-A226-A4E01F7A105C}" type="slidenum">
              <a:rPr lang="es-ES" smtClean="0"/>
              <a:pPr/>
              <a:t>10</a:t>
            </a:fld>
            <a:endParaRPr lang="es-ES" dirty="0"/>
          </a:p>
        </p:txBody>
      </p:sp>
      <p:graphicFrame>
        <p:nvGraphicFramePr>
          <p:cNvPr id="19" name="Marcador de contenido 18">
            <a:extLst>
              <a:ext uri="{FF2B5EF4-FFF2-40B4-BE49-F238E27FC236}">
                <a16:creationId xmlns:a16="http://schemas.microsoft.com/office/drawing/2014/main" id="{D2D52E43-BB82-A34F-83E9-E93B18FB8AD4}"/>
              </a:ext>
            </a:extLst>
          </p:cNvPr>
          <p:cNvGraphicFramePr>
            <a:graphicFrameLocks noGrp="1"/>
          </p:cNvGraphicFramePr>
          <p:nvPr>
            <p:ph idx="1"/>
            <p:extLst>
              <p:ext uri="{D42A27DB-BD31-4B8C-83A1-F6EECF244321}">
                <p14:modId xmlns:p14="http://schemas.microsoft.com/office/powerpoint/2010/main" val="1339146706"/>
              </p:ext>
            </p:extLst>
          </p:nvPr>
        </p:nvGraphicFramePr>
        <p:xfrm>
          <a:off x="5160998" y="736345"/>
          <a:ext cx="8396251" cy="668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uadroTexto 19">
            <a:extLst>
              <a:ext uri="{FF2B5EF4-FFF2-40B4-BE49-F238E27FC236}">
                <a16:creationId xmlns:a16="http://schemas.microsoft.com/office/drawing/2014/main" id="{C62E7719-3532-604B-801D-0FEA0D03DD5C}"/>
              </a:ext>
            </a:extLst>
          </p:cNvPr>
          <p:cNvSpPr txBox="1"/>
          <p:nvPr/>
        </p:nvSpPr>
        <p:spPr>
          <a:xfrm>
            <a:off x="5613618" y="1457030"/>
            <a:ext cx="570021" cy="503086"/>
          </a:xfrm>
          <a:prstGeom prst="rect">
            <a:avLst/>
          </a:prstGeom>
          <a:noFill/>
        </p:spPr>
        <p:txBody>
          <a:bodyPr wrap="square" rtlCol="0">
            <a:spAutoFit/>
          </a:bodyPr>
          <a:lstStyle/>
          <a:p>
            <a:pPr algn="ctr"/>
            <a:r>
              <a:rPr lang="es-ES_tradnl" sz="2669" b="1" dirty="0"/>
              <a:t>6</a:t>
            </a:r>
          </a:p>
        </p:txBody>
      </p:sp>
      <p:sp>
        <p:nvSpPr>
          <p:cNvPr id="21" name="CuadroTexto 20">
            <a:extLst>
              <a:ext uri="{FF2B5EF4-FFF2-40B4-BE49-F238E27FC236}">
                <a16:creationId xmlns:a16="http://schemas.microsoft.com/office/drawing/2014/main" id="{87E7D0A6-1EB5-124E-A84C-A3F2F133ED16}"/>
              </a:ext>
            </a:extLst>
          </p:cNvPr>
          <p:cNvSpPr txBox="1"/>
          <p:nvPr/>
        </p:nvSpPr>
        <p:spPr>
          <a:xfrm>
            <a:off x="6208604" y="3011843"/>
            <a:ext cx="570021" cy="503086"/>
          </a:xfrm>
          <a:prstGeom prst="rect">
            <a:avLst/>
          </a:prstGeom>
          <a:noFill/>
        </p:spPr>
        <p:txBody>
          <a:bodyPr wrap="square" rtlCol="0">
            <a:spAutoFit/>
          </a:bodyPr>
          <a:lstStyle/>
          <a:p>
            <a:pPr algn="ctr"/>
            <a:r>
              <a:rPr lang="es-ES_tradnl" sz="2669" b="1" dirty="0"/>
              <a:t>7</a:t>
            </a:r>
          </a:p>
        </p:txBody>
      </p:sp>
      <p:sp>
        <p:nvSpPr>
          <p:cNvPr id="22" name="CuadroTexto 21">
            <a:extLst>
              <a:ext uri="{FF2B5EF4-FFF2-40B4-BE49-F238E27FC236}">
                <a16:creationId xmlns:a16="http://schemas.microsoft.com/office/drawing/2014/main" id="{9E0142EF-8F6F-6D46-87A6-D1D72E1D3C2F}"/>
              </a:ext>
            </a:extLst>
          </p:cNvPr>
          <p:cNvSpPr txBox="1"/>
          <p:nvPr/>
        </p:nvSpPr>
        <p:spPr>
          <a:xfrm>
            <a:off x="6217460" y="4584008"/>
            <a:ext cx="570021" cy="503086"/>
          </a:xfrm>
          <a:prstGeom prst="rect">
            <a:avLst/>
          </a:prstGeom>
          <a:noFill/>
        </p:spPr>
        <p:txBody>
          <a:bodyPr wrap="square" rtlCol="0">
            <a:spAutoFit/>
          </a:bodyPr>
          <a:lstStyle/>
          <a:p>
            <a:pPr algn="ctr"/>
            <a:r>
              <a:rPr lang="es-ES_tradnl" sz="2669" b="1" dirty="0"/>
              <a:t>8</a:t>
            </a:r>
          </a:p>
        </p:txBody>
      </p:sp>
      <p:sp>
        <p:nvSpPr>
          <p:cNvPr id="23" name="CuadroTexto 22">
            <a:extLst>
              <a:ext uri="{FF2B5EF4-FFF2-40B4-BE49-F238E27FC236}">
                <a16:creationId xmlns:a16="http://schemas.microsoft.com/office/drawing/2014/main" id="{DABD8F71-77C9-0B40-A633-2594D3458C61}"/>
              </a:ext>
            </a:extLst>
          </p:cNvPr>
          <p:cNvSpPr txBox="1"/>
          <p:nvPr/>
        </p:nvSpPr>
        <p:spPr>
          <a:xfrm>
            <a:off x="5579124" y="6067685"/>
            <a:ext cx="570021" cy="503086"/>
          </a:xfrm>
          <a:prstGeom prst="rect">
            <a:avLst/>
          </a:prstGeom>
          <a:noFill/>
        </p:spPr>
        <p:txBody>
          <a:bodyPr wrap="square" rtlCol="0">
            <a:spAutoFit/>
          </a:bodyPr>
          <a:lstStyle/>
          <a:p>
            <a:pPr algn="ctr"/>
            <a:r>
              <a:rPr lang="es-ES_tradnl" sz="2669" b="1" dirty="0"/>
              <a:t>9</a:t>
            </a:r>
          </a:p>
        </p:txBody>
      </p:sp>
      <p:pic>
        <p:nvPicPr>
          <p:cNvPr id="12" name="Imagen 11">
            <a:extLst>
              <a:ext uri="{FF2B5EF4-FFF2-40B4-BE49-F238E27FC236}">
                <a16:creationId xmlns:a16="http://schemas.microsoft.com/office/drawing/2014/main" id="{56A22337-120F-4F95-8BE9-28B92CD2E96E}"/>
              </a:ext>
            </a:extLst>
          </p:cNvPr>
          <p:cNvPicPr>
            <a:picLocks noChangeAspect="1"/>
          </p:cNvPicPr>
          <p:nvPr/>
        </p:nvPicPr>
        <p:blipFill>
          <a:blip r:embed="rId8"/>
          <a:stretch>
            <a:fillRect/>
          </a:stretch>
        </p:blipFill>
        <p:spPr>
          <a:xfrm>
            <a:off x="-1" y="52326"/>
            <a:ext cx="2507435" cy="1097205"/>
          </a:xfrm>
          <a:prstGeom prst="rect">
            <a:avLst/>
          </a:prstGeom>
        </p:spPr>
      </p:pic>
      <p:sp>
        <p:nvSpPr>
          <p:cNvPr id="13" name="Título 1">
            <a:extLst>
              <a:ext uri="{FF2B5EF4-FFF2-40B4-BE49-F238E27FC236}">
                <a16:creationId xmlns:a16="http://schemas.microsoft.com/office/drawing/2014/main" id="{AC06DA44-8473-4E98-BAF9-950BA39B0AB0}"/>
              </a:ext>
            </a:extLst>
          </p:cNvPr>
          <p:cNvSpPr>
            <a:spLocks noGrp="1"/>
          </p:cNvSpPr>
          <p:nvPr>
            <p:ph type="title"/>
          </p:nvPr>
        </p:nvSpPr>
        <p:spPr>
          <a:xfrm>
            <a:off x="2701924" y="179314"/>
            <a:ext cx="10645363" cy="837679"/>
          </a:xfrm>
        </p:spPr>
        <p:txBody>
          <a:bodyPr anchor="t">
            <a:normAutofit/>
          </a:bodyPr>
          <a:lstStyle/>
          <a:p>
            <a:r>
              <a:rPr lang="es-ES_tradnl" sz="4000" b="1" dirty="0">
                <a:solidFill>
                  <a:schemeClr val="accent3">
                    <a:lumMod val="75000"/>
                  </a:schemeClr>
                </a:solidFill>
                <a:latin typeface="+mn-lt"/>
              </a:rPr>
              <a:t>Aspectos metodológicos complementarios 2 de 2</a:t>
            </a:r>
          </a:p>
        </p:txBody>
      </p:sp>
      <p:sp>
        <p:nvSpPr>
          <p:cNvPr id="14" name="CuadroTexto 13">
            <a:extLst>
              <a:ext uri="{FF2B5EF4-FFF2-40B4-BE49-F238E27FC236}">
                <a16:creationId xmlns:a16="http://schemas.microsoft.com/office/drawing/2014/main" id="{1F35B9E7-E8EE-4799-B710-BE39EFE0003C}"/>
              </a:ext>
            </a:extLst>
          </p:cNvPr>
          <p:cNvSpPr txBox="1"/>
          <p:nvPr/>
        </p:nvSpPr>
        <p:spPr>
          <a:xfrm>
            <a:off x="722171" y="3594090"/>
            <a:ext cx="4254624" cy="506292"/>
          </a:xfrm>
          <a:prstGeom prst="rect">
            <a:avLst/>
          </a:prstGeom>
          <a:noFill/>
        </p:spPr>
        <p:txBody>
          <a:bodyPr wrap="square" rtlCol="0">
            <a:spAutoFit/>
          </a:bodyPr>
          <a:lstStyle/>
          <a:p>
            <a:pPr algn="ctr">
              <a:lnSpc>
                <a:spcPct val="150000"/>
              </a:lnSpc>
            </a:pPr>
            <a:r>
              <a:rPr lang="es-ES_tradnl" sz="2000" b="1" dirty="0"/>
              <a:t>Continuación…</a:t>
            </a:r>
          </a:p>
        </p:txBody>
      </p:sp>
    </p:spTree>
    <p:extLst>
      <p:ext uri="{BB962C8B-B14F-4D97-AF65-F5344CB8AC3E}">
        <p14:creationId xmlns:p14="http://schemas.microsoft.com/office/powerpoint/2010/main" val="1272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B67DF-74CA-C240-BC11-7BF391F5E4FD}"/>
              </a:ext>
            </a:extLst>
          </p:cNvPr>
          <p:cNvSpPr>
            <a:spLocks noGrp="1"/>
          </p:cNvSpPr>
          <p:nvPr>
            <p:ph type="title"/>
          </p:nvPr>
        </p:nvSpPr>
        <p:spPr>
          <a:xfrm>
            <a:off x="377405" y="1761468"/>
            <a:ext cx="4667729" cy="919679"/>
          </a:xfrm>
        </p:spPr>
        <p:txBody>
          <a:bodyPr anchor="t">
            <a:noAutofit/>
          </a:bodyPr>
          <a:lstStyle/>
          <a:p>
            <a:r>
              <a:rPr lang="es-ES_tradnl" sz="3200" b="1" dirty="0">
                <a:solidFill>
                  <a:schemeClr val="accent3">
                    <a:lumMod val="75000"/>
                  </a:schemeClr>
                </a:solidFill>
              </a:rPr>
              <a:t>Sectores abordados en el componente de adaptación</a:t>
            </a:r>
          </a:p>
        </p:txBody>
      </p:sp>
      <p:sp>
        <p:nvSpPr>
          <p:cNvPr id="4" name="Marcador de número de diapositiva 3">
            <a:extLst>
              <a:ext uri="{FF2B5EF4-FFF2-40B4-BE49-F238E27FC236}">
                <a16:creationId xmlns:a16="http://schemas.microsoft.com/office/drawing/2014/main" id="{1EA0B297-5D26-E842-98B1-5B2786E2B49A}"/>
              </a:ext>
            </a:extLst>
          </p:cNvPr>
          <p:cNvSpPr>
            <a:spLocks noGrp="1"/>
          </p:cNvSpPr>
          <p:nvPr>
            <p:ph type="sldNum" sz="quarter" idx="12"/>
          </p:nvPr>
        </p:nvSpPr>
        <p:spPr/>
        <p:txBody>
          <a:bodyPr/>
          <a:lstStyle/>
          <a:p>
            <a:fld id="{9CD8D479-8942-46E8-A226-A4E01F7A105C}" type="slidenum">
              <a:rPr lang="es-ES" smtClean="0"/>
              <a:pPr/>
              <a:t>11</a:t>
            </a:fld>
            <a:endParaRPr lang="es-ES" dirty="0"/>
          </a:p>
        </p:txBody>
      </p:sp>
      <p:grpSp>
        <p:nvGrpSpPr>
          <p:cNvPr id="47" name="Grupo 46">
            <a:extLst>
              <a:ext uri="{FF2B5EF4-FFF2-40B4-BE49-F238E27FC236}">
                <a16:creationId xmlns:a16="http://schemas.microsoft.com/office/drawing/2014/main" id="{A6F16748-3867-B544-920A-373C8BF881F2}"/>
              </a:ext>
            </a:extLst>
          </p:cNvPr>
          <p:cNvGrpSpPr/>
          <p:nvPr/>
        </p:nvGrpSpPr>
        <p:grpSpPr>
          <a:xfrm>
            <a:off x="3888270" y="1082173"/>
            <a:ext cx="2803047" cy="940067"/>
            <a:chOff x="3498329" y="1091327"/>
            <a:chExt cx="2520773" cy="845400"/>
          </a:xfrm>
        </p:grpSpPr>
        <p:pic>
          <p:nvPicPr>
            <p:cNvPr id="17" name="Gráfico 16" descr="Flecha: curva con sentido de las agujas del reloj">
              <a:extLst>
                <a:ext uri="{FF2B5EF4-FFF2-40B4-BE49-F238E27FC236}">
                  <a16:creationId xmlns:a16="http://schemas.microsoft.com/office/drawing/2014/main" id="{0FA51FED-3A63-6542-849A-2CE3506C82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807483">
              <a:off x="4336016" y="253640"/>
              <a:ext cx="845400" cy="2520773"/>
            </a:xfrm>
            <a:prstGeom prst="rect">
              <a:avLst/>
            </a:prstGeom>
          </p:spPr>
        </p:pic>
        <p:sp>
          <p:nvSpPr>
            <p:cNvPr id="24" name="CuadroTexto 23">
              <a:extLst>
                <a:ext uri="{FF2B5EF4-FFF2-40B4-BE49-F238E27FC236}">
                  <a16:creationId xmlns:a16="http://schemas.microsoft.com/office/drawing/2014/main" id="{F229F1FE-6867-EE41-906E-A81FBFAF0949}"/>
                </a:ext>
              </a:extLst>
            </p:cNvPr>
            <p:cNvSpPr txBox="1"/>
            <p:nvPr/>
          </p:nvSpPr>
          <p:spPr>
            <a:xfrm>
              <a:off x="4773595" y="1096803"/>
              <a:ext cx="1155397" cy="452424"/>
            </a:xfrm>
            <a:prstGeom prst="rect">
              <a:avLst/>
            </a:prstGeom>
            <a:noFill/>
            <a:ln w="12700">
              <a:noFill/>
            </a:ln>
          </p:spPr>
          <p:txBody>
            <a:bodyPr wrap="square" rtlCol="0">
              <a:spAutoFit/>
            </a:bodyPr>
            <a:lstStyle/>
            <a:p>
              <a:pPr algn="ctr"/>
              <a:r>
                <a:rPr lang="es-ES_tradnl" sz="2669" b="1" dirty="0"/>
                <a:t>1</a:t>
              </a:r>
            </a:p>
          </p:txBody>
        </p:sp>
      </p:grpSp>
      <p:grpSp>
        <p:nvGrpSpPr>
          <p:cNvPr id="48" name="Grupo 47">
            <a:extLst>
              <a:ext uri="{FF2B5EF4-FFF2-40B4-BE49-F238E27FC236}">
                <a16:creationId xmlns:a16="http://schemas.microsoft.com/office/drawing/2014/main" id="{F6A3954E-4C61-A342-93EA-E730FFDB3A17}"/>
              </a:ext>
            </a:extLst>
          </p:cNvPr>
          <p:cNvGrpSpPr/>
          <p:nvPr/>
        </p:nvGrpSpPr>
        <p:grpSpPr>
          <a:xfrm rot="21186321">
            <a:off x="3747938" y="2023582"/>
            <a:ext cx="5154946" cy="856198"/>
            <a:chOff x="3755184" y="1890914"/>
            <a:chExt cx="4635830" cy="799025"/>
          </a:xfrm>
        </p:grpSpPr>
        <p:pic>
          <p:nvPicPr>
            <p:cNvPr id="18" name="Gráfico 17" descr="Flecha: curva con sentido de las agujas del reloj">
              <a:extLst>
                <a:ext uri="{FF2B5EF4-FFF2-40B4-BE49-F238E27FC236}">
                  <a16:creationId xmlns:a16="http://schemas.microsoft.com/office/drawing/2014/main" id="{0C0384CA-4409-3344-9F9F-8226EDFF76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042239">
              <a:off x="5689289" y="-11785"/>
              <a:ext cx="767619" cy="4635830"/>
            </a:xfrm>
            <a:prstGeom prst="rect">
              <a:avLst/>
            </a:prstGeom>
          </p:spPr>
        </p:pic>
        <p:sp>
          <p:nvSpPr>
            <p:cNvPr id="25" name="CuadroTexto 24">
              <a:extLst>
                <a:ext uri="{FF2B5EF4-FFF2-40B4-BE49-F238E27FC236}">
                  <a16:creationId xmlns:a16="http://schemas.microsoft.com/office/drawing/2014/main" id="{A016A6EA-9700-A14D-9C65-DA76F2F01F2D}"/>
                </a:ext>
              </a:extLst>
            </p:cNvPr>
            <p:cNvSpPr txBox="1"/>
            <p:nvPr/>
          </p:nvSpPr>
          <p:spPr>
            <a:xfrm rot="21575787">
              <a:off x="6348110" y="1890914"/>
              <a:ext cx="1464628" cy="469492"/>
            </a:xfrm>
            <a:prstGeom prst="rect">
              <a:avLst/>
            </a:prstGeom>
            <a:noFill/>
            <a:ln w="12700">
              <a:noFill/>
            </a:ln>
          </p:spPr>
          <p:txBody>
            <a:bodyPr wrap="square" rtlCol="0">
              <a:spAutoFit/>
            </a:bodyPr>
            <a:lstStyle/>
            <a:p>
              <a:pPr algn="ctr"/>
              <a:r>
                <a:rPr lang="es-ES_tradnl" sz="2669" b="1" dirty="0"/>
                <a:t>2</a:t>
              </a:r>
            </a:p>
          </p:txBody>
        </p:sp>
      </p:grpSp>
      <p:grpSp>
        <p:nvGrpSpPr>
          <p:cNvPr id="51" name="Grupo 50">
            <a:extLst>
              <a:ext uri="{FF2B5EF4-FFF2-40B4-BE49-F238E27FC236}">
                <a16:creationId xmlns:a16="http://schemas.microsoft.com/office/drawing/2014/main" id="{B689D0F1-6239-1B41-8F24-CC5E78F6EA7F}"/>
              </a:ext>
            </a:extLst>
          </p:cNvPr>
          <p:cNvGrpSpPr/>
          <p:nvPr/>
        </p:nvGrpSpPr>
        <p:grpSpPr>
          <a:xfrm>
            <a:off x="4313201" y="3140389"/>
            <a:ext cx="2771055" cy="919678"/>
            <a:chOff x="3880654" y="2896203"/>
            <a:chExt cx="2492003" cy="827064"/>
          </a:xfrm>
        </p:grpSpPr>
        <p:pic>
          <p:nvPicPr>
            <p:cNvPr id="19" name="Gráfico 18" descr="Flecha: curva con sentido de las agujas del reloj">
              <a:extLst>
                <a:ext uri="{FF2B5EF4-FFF2-40B4-BE49-F238E27FC236}">
                  <a16:creationId xmlns:a16="http://schemas.microsoft.com/office/drawing/2014/main" id="{19E0EB6A-B231-0946-B9CA-A273EC80E0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4713124" y="2063733"/>
              <a:ext cx="827064" cy="2492003"/>
            </a:xfrm>
            <a:prstGeom prst="rect">
              <a:avLst/>
            </a:prstGeom>
          </p:spPr>
        </p:pic>
        <p:sp>
          <p:nvSpPr>
            <p:cNvPr id="26" name="CuadroTexto 25">
              <a:extLst>
                <a:ext uri="{FF2B5EF4-FFF2-40B4-BE49-F238E27FC236}">
                  <a16:creationId xmlns:a16="http://schemas.microsoft.com/office/drawing/2014/main" id="{281CE054-09D2-6146-BB8E-9146D31CC391}"/>
                </a:ext>
              </a:extLst>
            </p:cNvPr>
            <p:cNvSpPr txBox="1"/>
            <p:nvPr/>
          </p:nvSpPr>
          <p:spPr>
            <a:xfrm>
              <a:off x="5109549" y="3008110"/>
              <a:ext cx="1164994" cy="390840"/>
            </a:xfrm>
            <a:prstGeom prst="rect">
              <a:avLst/>
            </a:prstGeom>
            <a:noFill/>
            <a:ln w="12700">
              <a:noFill/>
            </a:ln>
          </p:spPr>
          <p:txBody>
            <a:bodyPr wrap="square" rtlCol="0">
              <a:spAutoFit/>
            </a:bodyPr>
            <a:lstStyle/>
            <a:p>
              <a:pPr algn="ctr"/>
              <a:r>
                <a:rPr lang="es-ES_tradnl" sz="2224" b="1" dirty="0"/>
                <a:t>3</a:t>
              </a:r>
            </a:p>
          </p:txBody>
        </p:sp>
      </p:grpSp>
      <p:grpSp>
        <p:nvGrpSpPr>
          <p:cNvPr id="52" name="Grupo 51">
            <a:extLst>
              <a:ext uri="{FF2B5EF4-FFF2-40B4-BE49-F238E27FC236}">
                <a16:creationId xmlns:a16="http://schemas.microsoft.com/office/drawing/2014/main" id="{D803F255-FCE3-E447-9409-2B0F39F87AB8}"/>
              </a:ext>
            </a:extLst>
          </p:cNvPr>
          <p:cNvGrpSpPr/>
          <p:nvPr/>
        </p:nvGrpSpPr>
        <p:grpSpPr>
          <a:xfrm>
            <a:off x="3985127" y="4257867"/>
            <a:ext cx="5469923" cy="846171"/>
            <a:chOff x="3636456" y="3976082"/>
            <a:chExt cx="4919088" cy="829400"/>
          </a:xfrm>
        </p:grpSpPr>
        <p:pic>
          <p:nvPicPr>
            <p:cNvPr id="20" name="Gráfico 19" descr="Flecha: curva con sentido de las agujas del reloj">
              <a:extLst>
                <a:ext uri="{FF2B5EF4-FFF2-40B4-BE49-F238E27FC236}">
                  <a16:creationId xmlns:a16="http://schemas.microsoft.com/office/drawing/2014/main" id="{BF8AAD22-BDAC-5845-AFF0-7D10D763F7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865423" flipV="1">
              <a:off x="5681300" y="1931238"/>
              <a:ext cx="829400" cy="4919088"/>
            </a:xfrm>
            <a:prstGeom prst="rect">
              <a:avLst/>
            </a:prstGeom>
          </p:spPr>
        </p:pic>
        <p:sp>
          <p:nvSpPr>
            <p:cNvPr id="27" name="CuadroTexto 26">
              <a:extLst>
                <a:ext uri="{FF2B5EF4-FFF2-40B4-BE49-F238E27FC236}">
                  <a16:creationId xmlns:a16="http://schemas.microsoft.com/office/drawing/2014/main" id="{75452458-BBAF-8641-8F30-1BDEE8743938}"/>
                </a:ext>
              </a:extLst>
            </p:cNvPr>
            <p:cNvSpPr txBox="1"/>
            <p:nvPr/>
          </p:nvSpPr>
          <p:spPr>
            <a:xfrm rot="21263711">
              <a:off x="6558334" y="4060069"/>
              <a:ext cx="1164994" cy="425992"/>
            </a:xfrm>
            <a:prstGeom prst="rect">
              <a:avLst/>
            </a:prstGeom>
            <a:noFill/>
            <a:ln w="12700">
              <a:noFill/>
            </a:ln>
          </p:spPr>
          <p:txBody>
            <a:bodyPr wrap="square" rtlCol="0">
              <a:spAutoFit/>
            </a:bodyPr>
            <a:lstStyle/>
            <a:p>
              <a:pPr algn="ctr"/>
              <a:r>
                <a:rPr lang="es-ES_tradnl" sz="2224" b="1" dirty="0"/>
                <a:t>4</a:t>
              </a:r>
            </a:p>
          </p:txBody>
        </p:sp>
      </p:grpSp>
      <p:grpSp>
        <p:nvGrpSpPr>
          <p:cNvPr id="66" name="Grupo 65">
            <a:extLst>
              <a:ext uri="{FF2B5EF4-FFF2-40B4-BE49-F238E27FC236}">
                <a16:creationId xmlns:a16="http://schemas.microsoft.com/office/drawing/2014/main" id="{6FA9FF0C-87E7-E143-95E4-FEB6FCCDCACF}"/>
              </a:ext>
            </a:extLst>
          </p:cNvPr>
          <p:cNvGrpSpPr/>
          <p:nvPr/>
        </p:nvGrpSpPr>
        <p:grpSpPr>
          <a:xfrm>
            <a:off x="4236938" y="5266595"/>
            <a:ext cx="2771055" cy="885711"/>
            <a:chOff x="3823434" y="4764935"/>
            <a:chExt cx="2492003" cy="840206"/>
          </a:xfrm>
        </p:grpSpPr>
        <p:pic>
          <p:nvPicPr>
            <p:cNvPr id="21" name="Gráfico 20" descr="Flecha: curva con sentido de las agujas del reloj">
              <a:extLst>
                <a:ext uri="{FF2B5EF4-FFF2-40B4-BE49-F238E27FC236}">
                  <a16:creationId xmlns:a16="http://schemas.microsoft.com/office/drawing/2014/main" id="{40ED7319-274E-4C4F-ACAE-CBCD9A42B8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026055" flipV="1">
              <a:off x="4649333" y="3939036"/>
              <a:ext cx="840206" cy="2492003"/>
            </a:xfrm>
            <a:prstGeom prst="rect">
              <a:avLst/>
            </a:prstGeom>
          </p:spPr>
        </p:pic>
        <p:sp>
          <p:nvSpPr>
            <p:cNvPr id="28" name="CuadroTexto 27">
              <a:extLst>
                <a:ext uri="{FF2B5EF4-FFF2-40B4-BE49-F238E27FC236}">
                  <a16:creationId xmlns:a16="http://schemas.microsoft.com/office/drawing/2014/main" id="{3253B353-161A-1C4D-B662-BAFFF1EA2BCB}"/>
                </a:ext>
              </a:extLst>
            </p:cNvPr>
            <p:cNvSpPr txBox="1"/>
            <p:nvPr/>
          </p:nvSpPr>
          <p:spPr>
            <a:xfrm>
              <a:off x="5041031" y="4928265"/>
              <a:ext cx="1164994" cy="412277"/>
            </a:xfrm>
            <a:prstGeom prst="rect">
              <a:avLst/>
            </a:prstGeom>
            <a:noFill/>
            <a:ln w="12700">
              <a:noFill/>
            </a:ln>
          </p:spPr>
          <p:txBody>
            <a:bodyPr wrap="square" rtlCol="0">
              <a:spAutoFit/>
            </a:bodyPr>
            <a:lstStyle/>
            <a:p>
              <a:pPr algn="ctr"/>
              <a:r>
                <a:rPr lang="es-ES_tradnl" sz="2224" b="1" dirty="0"/>
                <a:t>5</a:t>
              </a:r>
            </a:p>
          </p:txBody>
        </p:sp>
      </p:grpSp>
      <p:grpSp>
        <p:nvGrpSpPr>
          <p:cNvPr id="65" name="Grupo 64">
            <a:extLst>
              <a:ext uri="{FF2B5EF4-FFF2-40B4-BE49-F238E27FC236}">
                <a16:creationId xmlns:a16="http://schemas.microsoft.com/office/drawing/2014/main" id="{3D197280-DCA9-CD46-A629-106F3B927DDD}"/>
              </a:ext>
            </a:extLst>
          </p:cNvPr>
          <p:cNvGrpSpPr/>
          <p:nvPr/>
        </p:nvGrpSpPr>
        <p:grpSpPr>
          <a:xfrm>
            <a:off x="2820951" y="6516904"/>
            <a:ext cx="6067843" cy="654450"/>
            <a:chOff x="2527299" y="5769462"/>
            <a:chExt cx="5631261" cy="550341"/>
          </a:xfrm>
        </p:grpSpPr>
        <p:pic>
          <p:nvPicPr>
            <p:cNvPr id="22" name="Gráfico 21" descr="Flecha: curva con sentido de las agujas del reloj">
              <a:extLst>
                <a:ext uri="{FF2B5EF4-FFF2-40B4-BE49-F238E27FC236}">
                  <a16:creationId xmlns:a16="http://schemas.microsoft.com/office/drawing/2014/main" id="{5A811AFE-7C09-3647-8C58-998A8832AA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6200000" flipV="1">
              <a:off x="5067759" y="3229002"/>
              <a:ext cx="550341" cy="5631261"/>
            </a:xfrm>
            <a:prstGeom prst="rect">
              <a:avLst/>
            </a:prstGeom>
          </p:spPr>
        </p:pic>
        <p:sp>
          <p:nvSpPr>
            <p:cNvPr id="29" name="CuadroTexto 28">
              <a:extLst>
                <a:ext uri="{FF2B5EF4-FFF2-40B4-BE49-F238E27FC236}">
                  <a16:creationId xmlns:a16="http://schemas.microsoft.com/office/drawing/2014/main" id="{BBF4725A-4D5E-E044-84F0-3F82CA0E8F75}"/>
                </a:ext>
              </a:extLst>
            </p:cNvPr>
            <p:cNvSpPr txBox="1"/>
            <p:nvPr/>
          </p:nvSpPr>
          <p:spPr>
            <a:xfrm>
              <a:off x="5985890" y="5885484"/>
              <a:ext cx="1164994" cy="365469"/>
            </a:xfrm>
            <a:prstGeom prst="rect">
              <a:avLst/>
            </a:prstGeom>
            <a:noFill/>
            <a:ln w="12700">
              <a:noFill/>
            </a:ln>
          </p:spPr>
          <p:txBody>
            <a:bodyPr wrap="square" rtlCol="0">
              <a:spAutoFit/>
            </a:bodyPr>
            <a:lstStyle/>
            <a:p>
              <a:pPr algn="ctr"/>
              <a:r>
                <a:rPr lang="es-ES_tradnl" sz="2224" b="1" dirty="0"/>
                <a:t>6</a:t>
              </a:r>
            </a:p>
          </p:txBody>
        </p:sp>
      </p:grpSp>
      <p:grpSp>
        <p:nvGrpSpPr>
          <p:cNvPr id="46" name="Grupo 45">
            <a:extLst>
              <a:ext uri="{FF2B5EF4-FFF2-40B4-BE49-F238E27FC236}">
                <a16:creationId xmlns:a16="http://schemas.microsoft.com/office/drawing/2014/main" id="{B4624ECA-4F23-8044-8E06-58178380AE0D}"/>
              </a:ext>
            </a:extLst>
          </p:cNvPr>
          <p:cNvGrpSpPr/>
          <p:nvPr/>
        </p:nvGrpSpPr>
        <p:grpSpPr>
          <a:xfrm>
            <a:off x="6468034" y="342763"/>
            <a:ext cx="1538798" cy="1307441"/>
            <a:chOff x="6422208" y="232922"/>
            <a:chExt cx="1684739" cy="1413753"/>
          </a:xfrm>
        </p:grpSpPr>
        <p:sp>
          <p:nvSpPr>
            <p:cNvPr id="31" name="Elipse 30">
              <a:extLst>
                <a:ext uri="{FF2B5EF4-FFF2-40B4-BE49-F238E27FC236}">
                  <a16:creationId xmlns:a16="http://schemas.microsoft.com/office/drawing/2014/main" id="{B6BF5279-31C1-634D-970F-8C792799EAF0}"/>
                </a:ext>
              </a:extLst>
            </p:cNvPr>
            <p:cNvSpPr/>
            <p:nvPr/>
          </p:nvSpPr>
          <p:spPr>
            <a:xfrm>
              <a:off x="6422208" y="232922"/>
              <a:ext cx="1684739" cy="14137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35"/>
            </a:p>
          </p:txBody>
        </p:sp>
        <p:pic>
          <p:nvPicPr>
            <p:cNvPr id="38" name="Gráfico 37" descr="Planta">
              <a:extLst>
                <a:ext uri="{FF2B5EF4-FFF2-40B4-BE49-F238E27FC236}">
                  <a16:creationId xmlns:a16="http://schemas.microsoft.com/office/drawing/2014/main" id="{EB7F4ED5-561C-3A4E-85CF-95CE3590741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44850" y="257952"/>
              <a:ext cx="1314207" cy="1314207"/>
            </a:xfrm>
            <a:prstGeom prst="rect">
              <a:avLst/>
            </a:prstGeom>
          </p:spPr>
        </p:pic>
      </p:grpSp>
      <p:sp>
        <p:nvSpPr>
          <p:cNvPr id="39" name="CuadroTexto 38">
            <a:extLst>
              <a:ext uri="{FF2B5EF4-FFF2-40B4-BE49-F238E27FC236}">
                <a16:creationId xmlns:a16="http://schemas.microsoft.com/office/drawing/2014/main" id="{54C124AD-F803-BA43-B957-85478767C5A5}"/>
              </a:ext>
            </a:extLst>
          </p:cNvPr>
          <p:cNvSpPr txBox="1"/>
          <p:nvPr/>
        </p:nvSpPr>
        <p:spPr>
          <a:xfrm>
            <a:off x="8202223" y="571328"/>
            <a:ext cx="2451825" cy="434606"/>
          </a:xfrm>
          <a:prstGeom prst="rect">
            <a:avLst/>
          </a:prstGeom>
          <a:noFill/>
        </p:spPr>
        <p:txBody>
          <a:bodyPr wrap="none" rtlCol="0">
            <a:spAutoFit/>
          </a:bodyPr>
          <a:lstStyle/>
          <a:p>
            <a:r>
              <a:rPr lang="es-ES_tradnl" sz="2224" b="1" dirty="0"/>
              <a:t>Patrimonio Natural</a:t>
            </a:r>
          </a:p>
        </p:txBody>
      </p:sp>
      <p:grpSp>
        <p:nvGrpSpPr>
          <p:cNvPr id="49" name="Grupo 48">
            <a:extLst>
              <a:ext uri="{FF2B5EF4-FFF2-40B4-BE49-F238E27FC236}">
                <a16:creationId xmlns:a16="http://schemas.microsoft.com/office/drawing/2014/main" id="{A1498EFE-3882-4644-9CAA-74056C976BDB}"/>
              </a:ext>
            </a:extLst>
          </p:cNvPr>
          <p:cNvGrpSpPr/>
          <p:nvPr/>
        </p:nvGrpSpPr>
        <p:grpSpPr>
          <a:xfrm>
            <a:off x="8531573" y="1157372"/>
            <a:ext cx="1538798" cy="1306093"/>
            <a:chOff x="8180893" y="1097587"/>
            <a:chExt cx="1684739" cy="1433107"/>
          </a:xfrm>
        </p:grpSpPr>
        <p:sp>
          <p:nvSpPr>
            <p:cNvPr id="32" name="Elipse 31">
              <a:extLst>
                <a:ext uri="{FF2B5EF4-FFF2-40B4-BE49-F238E27FC236}">
                  <a16:creationId xmlns:a16="http://schemas.microsoft.com/office/drawing/2014/main" id="{419A327F-538C-894C-BFE6-6B43A98802A9}"/>
                </a:ext>
              </a:extLst>
            </p:cNvPr>
            <p:cNvSpPr/>
            <p:nvPr/>
          </p:nvSpPr>
          <p:spPr>
            <a:xfrm>
              <a:off x="8180893" y="1116941"/>
              <a:ext cx="1684739" cy="14137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35"/>
            </a:p>
          </p:txBody>
        </p:sp>
        <p:pic>
          <p:nvPicPr>
            <p:cNvPr id="41" name="Gráfico 40" descr="Onda">
              <a:extLst>
                <a:ext uri="{FF2B5EF4-FFF2-40B4-BE49-F238E27FC236}">
                  <a16:creationId xmlns:a16="http://schemas.microsoft.com/office/drawing/2014/main" id="{22F7B93D-0B31-4C47-B41D-86A5995615F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83881" y="1097587"/>
              <a:ext cx="1300103" cy="1300103"/>
            </a:xfrm>
            <a:prstGeom prst="rect">
              <a:avLst/>
            </a:prstGeom>
          </p:spPr>
        </p:pic>
      </p:grpSp>
      <p:sp>
        <p:nvSpPr>
          <p:cNvPr id="42" name="CuadroTexto 41">
            <a:extLst>
              <a:ext uri="{FF2B5EF4-FFF2-40B4-BE49-F238E27FC236}">
                <a16:creationId xmlns:a16="http://schemas.microsoft.com/office/drawing/2014/main" id="{86B6F597-CD10-3441-9723-7F4A98DEB62A}"/>
              </a:ext>
            </a:extLst>
          </p:cNvPr>
          <p:cNvSpPr txBox="1"/>
          <p:nvPr/>
        </p:nvSpPr>
        <p:spPr>
          <a:xfrm>
            <a:off x="10132771" y="1416258"/>
            <a:ext cx="2412840" cy="434606"/>
          </a:xfrm>
          <a:prstGeom prst="rect">
            <a:avLst/>
          </a:prstGeom>
          <a:noFill/>
        </p:spPr>
        <p:txBody>
          <a:bodyPr wrap="none" rtlCol="0">
            <a:spAutoFit/>
          </a:bodyPr>
          <a:lstStyle/>
          <a:p>
            <a:r>
              <a:rPr lang="es-ES_tradnl" sz="2224" b="1" dirty="0"/>
              <a:t>Patrimonio Hídrico</a:t>
            </a:r>
          </a:p>
        </p:txBody>
      </p:sp>
      <p:grpSp>
        <p:nvGrpSpPr>
          <p:cNvPr id="50" name="Grupo 49">
            <a:extLst>
              <a:ext uri="{FF2B5EF4-FFF2-40B4-BE49-F238E27FC236}">
                <a16:creationId xmlns:a16="http://schemas.microsoft.com/office/drawing/2014/main" id="{8ABC893F-B517-D146-B889-89F7C0D3B812}"/>
              </a:ext>
            </a:extLst>
          </p:cNvPr>
          <p:cNvGrpSpPr/>
          <p:nvPr/>
        </p:nvGrpSpPr>
        <p:grpSpPr>
          <a:xfrm>
            <a:off x="6932558" y="2709740"/>
            <a:ext cx="1706731" cy="1293698"/>
            <a:chOff x="6795889" y="2523196"/>
            <a:chExt cx="1684739" cy="1413753"/>
          </a:xfrm>
        </p:grpSpPr>
        <p:sp>
          <p:nvSpPr>
            <p:cNvPr id="33" name="Elipse 32">
              <a:extLst>
                <a:ext uri="{FF2B5EF4-FFF2-40B4-BE49-F238E27FC236}">
                  <a16:creationId xmlns:a16="http://schemas.microsoft.com/office/drawing/2014/main" id="{780D799A-F271-C544-AB68-2D789913DBD9}"/>
                </a:ext>
              </a:extLst>
            </p:cNvPr>
            <p:cNvSpPr/>
            <p:nvPr/>
          </p:nvSpPr>
          <p:spPr>
            <a:xfrm>
              <a:off x="6795889" y="2523196"/>
              <a:ext cx="1684739" cy="14137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35"/>
            </a:p>
          </p:txBody>
        </p:sp>
        <p:pic>
          <p:nvPicPr>
            <p:cNvPr id="44" name="Gráfico 43" descr="Granjero">
              <a:extLst>
                <a:ext uri="{FF2B5EF4-FFF2-40B4-BE49-F238E27FC236}">
                  <a16:creationId xmlns:a16="http://schemas.microsoft.com/office/drawing/2014/main" id="{5551F4ED-833C-D94A-BDAD-D4B88F468D8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32833" y="2655856"/>
              <a:ext cx="1117684" cy="1117684"/>
            </a:xfrm>
            <a:prstGeom prst="rect">
              <a:avLst/>
            </a:prstGeom>
          </p:spPr>
        </p:pic>
      </p:grpSp>
      <p:sp>
        <p:nvSpPr>
          <p:cNvPr id="45" name="CuadroTexto 44">
            <a:extLst>
              <a:ext uri="{FF2B5EF4-FFF2-40B4-BE49-F238E27FC236}">
                <a16:creationId xmlns:a16="http://schemas.microsoft.com/office/drawing/2014/main" id="{1139AFEF-FEE4-7143-A875-C016A4AB7FA4}"/>
              </a:ext>
            </a:extLst>
          </p:cNvPr>
          <p:cNvSpPr txBox="1"/>
          <p:nvPr/>
        </p:nvSpPr>
        <p:spPr>
          <a:xfrm>
            <a:off x="8738685" y="2630334"/>
            <a:ext cx="4387320" cy="1170320"/>
          </a:xfrm>
          <a:prstGeom prst="rect">
            <a:avLst/>
          </a:prstGeom>
          <a:noFill/>
        </p:spPr>
        <p:txBody>
          <a:bodyPr wrap="square" rtlCol="0">
            <a:spAutoFit/>
          </a:bodyPr>
          <a:lstStyle/>
          <a:p>
            <a:r>
              <a:rPr lang="es-EC" sz="2335" b="1" dirty="0"/>
              <a:t>Soberanía alimentaria, agricultura, ganadería, acuacultura y pesca </a:t>
            </a:r>
          </a:p>
        </p:txBody>
      </p:sp>
      <p:grpSp>
        <p:nvGrpSpPr>
          <p:cNvPr id="60" name="Grupo 59">
            <a:extLst>
              <a:ext uri="{FF2B5EF4-FFF2-40B4-BE49-F238E27FC236}">
                <a16:creationId xmlns:a16="http://schemas.microsoft.com/office/drawing/2014/main" id="{5E270394-8621-E842-92D6-94FD55A7FFA5}"/>
              </a:ext>
            </a:extLst>
          </p:cNvPr>
          <p:cNvGrpSpPr/>
          <p:nvPr/>
        </p:nvGrpSpPr>
        <p:grpSpPr>
          <a:xfrm>
            <a:off x="9113435" y="3811053"/>
            <a:ext cx="1606406" cy="1293699"/>
            <a:chOff x="8211266" y="3295161"/>
            <a:chExt cx="1684739" cy="1423922"/>
          </a:xfrm>
        </p:grpSpPr>
        <p:sp>
          <p:nvSpPr>
            <p:cNvPr id="34" name="Elipse 33">
              <a:extLst>
                <a:ext uri="{FF2B5EF4-FFF2-40B4-BE49-F238E27FC236}">
                  <a16:creationId xmlns:a16="http://schemas.microsoft.com/office/drawing/2014/main" id="{C4C8598F-E349-504C-8770-D8F413768354}"/>
                </a:ext>
              </a:extLst>
            </p:cNvPr>
            <p:cNvSpPr/>
            <p:nvPr/>
          </p:nvSpPr>
          <p:spPr>
            <a:xfrm>
              <a:off x="8211266" y="3305330"/>
              <a:ext cx="1684739" cy="14137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35"/>
            </a:p>
          </p:txBody>
        </p:sp>
        <p:pic>
          <p:nvPicPr>
            <p:cNvPr id="54" name="Gráfico 53" descr="Médico">
              <a:extLst>
                <a:ext uri="{FF2B5EF4-FFF2-40B4-BE49-F238E27FC236}">
                  <a16:creationId xmlns:a16="http://schemas.microsoft.com/office/drawing/2014/main" id="{5045098E-A5CD-444E-B440-575ED4AEAE2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24479" y="3295161"/>
              <a:ext cx="1258312" cy="1258312"/>
            </a:xfrm>
            <a:prstGeom prst="rect">
              <a:avLst/>
            </a:prstGeom>
          </p:spPr>
        </p:pic>
      </p:grpSp>
      <p:sp>
        <p:nvSpPr>
          <p:cNvPr id="55" name="CuadroTexto 54">
            <a:extLst>
              <a:ext uri="{FF2B5EF4-FFF2-40B4-BE49-F238E27FC236}">
                <a16:creationId xmlns:a16="http://schemas.microsoft.com/office/drawing/2014/main" id="{655720DF-AFF2-4E40-881B-A9A154AB8B91}"/>
              </a:ext>
            </a:extLst>
          </p:cNvPr>
          <p:cNvSpPr txBox="1"/>
          <p:nvPr/>
        </p:nvSpPr>
        <p:spPr>
          <a:xfrm>
            <a:off x="10787214" y="4266497"/>
            <a:ext cx="835485" cy="434606"/>
          </a:xfrm>
          <a:prstGeom prst="rect">
            <a:avLst/>
          </a:prstGeom>
          <a:noFill/>
        </p:spPr>
        <p:txBody>
          <a:bodyPr wrap="none" rtlCol="0">
            <a:spAutoFit/>
          </a:bodyPr>
          <a:lstStyle/>
          <a:p>
            <a:r>
              <a:rPr lang="es-ES_tradnl" sz="2224" b="1" dirty="0"/>
              <a:t>Salud</a:t>
            </a:r>
          </a:p>
        </p:txBody>
      </p:sp>
      <p:sp>
        <p:nvSpPr>
          <p:cNvPr id="57" name="CuadroTexto 56">
            <a:extLst>
              <a:ext uri="{FF2B5EF4-FFF2-40B4-BE49-F238E27FC236}">
                <a16:creationId xmlns:a16="http://schemas.microsoft.com/office/drawing/2014/main" id="{1A7437AD-F088-ED49-905E-74F61AC9CCAA}"/>
              </a:ext>
            </a:extLst>
          </p:cNvPr>
          <p:cNvSpPr txBox="1"/>
          <p:nvPr/>
        </p:nvSpPr>
        <p:spPr>
          <a:xfrm>
            <a:off x="8554837" y="5339125"/>
            <a:ext cx="4418197" cy="434606"/>
          </a:xfrm>
          <a:prstGeom prst="rect">
            <a:avLst/>
          </a:prstGeom>
          <a:noFill/>
        </p:spPr>
        <p:txBody>
          <a:bodyPr wrap="none" rtlCol="0">
            <a:spAutoFit/>
          </a:bodyPr>
          <a:lstStyle/>
          <a:p>
            <a:r>
              <a:rPr lang="es-ES_tradnl" sz="2224" b="1" dirty="0"/>
              <a:t>Sectores Productivos y Estratégicos </a:t>
            </a:r>
          </a:p>
        </p:txBody>
      </p:sp>
      <p:grpSp>
        <p:nvGrpSpPr>
          <p:cNvPr id="61" name="Grupo 60">
            <a:extLst>
              <a:ext uri="{FF2B5EF4-FFF2-40B4-BE49-F238E27FC236}">
                <a16:creationId xmlns:a16="http://schemas.microsoft.com/office/drawing/2014/main" id="{29072E7C-A836-6B46-9B13-E28B02A9DB56}"/>
              </a:ext>
            </a:extLst>
          </p:cNvPr>
          <p:cNvGrpSpPr/>
          <p:nvPr/>
        </p:nvGrpSpPr>
        <p:grpSpPr>
          <a:xfrm>
            <a:off x="6925167" y="5086677"/>
            <a:ext cx="1606405" cy="1389227"/>
            <a:chOff x="6227785" y="4453438"/>
            <a:chExt cx="1684739" cy="1413753"/>
          </a:xfrm>
        </p:grpSpPr>
        <p:sp>
          <p:nvSpPr>
            <p:cNvPr id="35" name="Elipse 34">
              <a:extLst>
                <a:ext uri="{FF2B5EF4-FFF2-40B4-BE49-F238E27FC236}">
                  <a16:creationId xmlns:a16="http://schemas.microsoft.com/office/drawing/2014/main" id="{F920126E-5A0D-E547-9D0D-BC83BD003B3E}"/>
                </a:ext>
              </a:extLst>
            </p:cNvPr>
            <p:cNvSpPr/>
            <p:nvPr/>
          </p:nvSpPr>
          <p:spPr>
            <a:xfrm>
              <a:off x="6227785" y="4453438"/>
              <a:ext cx="1684739" cy="14137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35"/>
            </a:p>
          </p:txBody>
        </p:sp>
        <p:pic>
          <p:nvPicPr>
            <p:cNvPr id="59" name="Gráfico 58" descr="Conexiones">
              <a:extLst>
                <a:ext uri="{FF2B5EF4-FFF2-40B4-BE49-F238E27FC236}">
                  <a16:creationId xmlns:a16="http://schemas.microsoft.com/office/drawing/2014/main" id="{8AB2BD7B-0C94-504F-AA8E-CDF5FDB9634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93540" y="4529674"/>
              <a:ext cx="1310725" cy="1310725"/>
            </a:xfrm>
            <a:prstGeom prst="rect">
              <a:avLst/>
            </a:prstGeom>
          </p:spPr>
        </p:pic>
      </p:grpSp>
      <p:grpSp>
        <p:nvGrpSpPr>
          <p:cNvPr id="67" name="Grupo 66">
            <a:extLst>
              <a:ext uri="{FF2B5EF4-FFF2-40B4-BE49-F238E27FC236}">
                <a16:creationId xmlns:a16="http://schemas.microsoft.com/office/drawing/2014/main" id="{967164D2-246F-1842-BDDD-4DE7CC9BB52F}"/>
              </a:ext>
            </a:extLst>
          </p:cNvPr>
          <p:cNvGrpSpPr/>
          <p:nvPr/>
        </p:nvGrpSpPr>
        <p:grpSpPr>
          <a:xfrm>
            <a:off x="8491044" y="6138153"/>
            <a:ext cx="1606406" cy="1382382"/>
            <a:chOff x="8110452" y="5252313"/>
            <a:chExt cx="1684739" cy="1413753"/>
          </a:xfrm>
        </p:grpSpPr>
        <p:sp>
          <p:nvSpPr>
            <p:cNvPr id="36" name="Elipse 35">
              <a:extLst>
                <a:ext uri="{FF2B5EF4-FFF2-40B4-BE49-F238E27FC236}">
                  <a16:creationId xmlns:a16="http://schemas.microsoft.com/office/drawing/2014/main" id="{D697052E-E702-9945-9B5A-BCC5D8D3F495}"/>
                </a:ext>
              </a:extLst>
            </p:cNvPr>
            <p:cNvSpPr/>
            <p:nvPr/>
          </p:nvSpPr>
          <p:spPr>
            <a:xfrm>
              <a:off x="8110452" y="5252313"/>
              <a:ext cx="1684739" cy="14137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335"/>
            </a:p>
          </p:txBody>
        </p:sp>
        <p:pic>
          <p:nvPicPr>
            <p:cNvPr id="63" name="Gráfico 62" descr="Ciudad">
              <a:extLst>
                <a:ext uri="{FF2B5EF4-FFF2-40B4-BE49-F238E27FC236}">
                  <a16:creationId xmlns:a16="http://schemas.microsoft.com/office/drawing/2014/main" id="{CA4D8F34-F3C2-3549-8F66-762339446EE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323454" y="5288978"/>
              <a:ext cx="1220744" cy="1220744"/>
            </a:xfrm>
            <a:prstGeom prst="rect">
              <a:avLst/>
            </a:prstGeom>
          </p:spPr>
        </p:pic>
      </p:grpSp>
      <p:sp>
        <p:nvSpPr>
          <p:cNvPr id="64" name="CuadroTexto 63">
            <a:extLst>
              <a:ext uri="{FF2B5EF4-FFF2-40B4-BE49-F238E27FC236}">
                <a16:creationId xmlns:a16="http://schemas.microsoft.com/office/drawing/2014/main" id="{52E5C336-BE79-7A4E-BC8A-ABA2C8639D90}"/>
              </a:ext>
            </a:extLst>
          </p:cNvPr>
          <p:cNvSpPr txBox="1"/>
          <p:nvPr/>
        </p:nvSpPr>
        <p:spPr>
          <a:xfrm>
            <a:off x="10132771" y="6162732"/>
            <a:ext cx="3163359" cy="434606"/>
          </a:xfrm>
          <a:prstGeom prst="rect">
            <a:avLst/>
          </a:prstGeom>
          <a:noFill/>
        </p:spPr>
        <p:txBody>
          <a:bodyPr wrap="square" rtlCol="0">
            <a:spAutoFit/>
          </a:bodyPr>
          <a:lstStyle/>
          <a:p>
            <a:r>
              <a:rPr lang="es-ES_tradnl" sz="2224" b="1" dirty="0"/>
              <a:t>Asentamientos Humanos</a:t>
            </a:r>
          </a:p>
        </p:txBody>
      </p:sp>
      <p:pic>
        <p:nvPicPr>
          <p:cNvPr id="53" name="Imagen 52"/>
          <p:cNvPicPr>
            <a:picLocks noChangeAspect="1"/>
          </p:cNvPicPr>
          <p:nvPr/>
        </p:nvPicPr>
        <p:blipFill>
          <a:blip r:embed="rId26"/>
          <a:stretch>
            <a:fillRect/>
          </a:stretch>
        </p:blipFill>
        <p:spPr>
          <a:xfrm>
            <a:off x="1288239" y="3256704"/>
            <a:ext cx="2900223" cy="2676171"/>
          </a:xfrm>
          <a:prstGeom prst="rect">
            <a:avLst/>
          </a:prstGeom>
        </p:spPr>
      </p:pic>
      <p:pic>
        <p:nvPicPr>
          <p:cNvPr id="56" name="Imagen 55">
            <a:extLst>
              <a:ext uri="{FF2B5EF4-FFF2-40B4-BE49-F238E27FC236}">
                <a16:creationId xmlns:a16="http://schemas.microsoft.com/office/drawing/2014/main" id="{B0726D24-DAB2-4A18-8C7B-C80C3A85378F}"/>
              </a:ext>
            </a:extLst>
          </p:cNvPr>
          <p:cNvPicPr>
            <a:picLocks noChangeAspect="1"/>
          </p:cNvPicPr>
          <p:nvPr/>
        </p:nvPicPr>
        <p:blipFill>
          <a:blip r:embed="rId27"/>
          <a:stretch>
            <a:fillRect/>
          </a:stretch>
        </p:blipFill>
        <p:spPr>
          <a:xfrm>
            <a:off x="-1" y="52326"/>
            <a:ext cx="2507435" cy="1097205"/>
          </a:xfrm>
          <a:prstGeom prst="rect">
            <a:avLst/>
          </a:prstGeom>
        </p:spPr>
      </p:pic>
    </p:spTree>
    <p:extLst>
      <p:ext uri="{BB962C8B-B14F-4D97-AF65-F5344CB8AC3E}">
        <p14:creationId xmlns:p14="http://schemas.microsoft.com/office/powerpoint/2010/main" val="2849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E4A9112-2D6E-494C-B9E0-E7BAFB977DAC}"/>
              </a:ext>
            </a:extLst>
          </p:cNvPr>
          <p:cNvGrpSpPr/>
          <p:nvPr/>
        </p:nvGrpSpPr>
        <p:grpSpPr>
          <a:xfrm>
            <a:off x="3516397" y="1820226"/>
            <a:ext cx="2520773" cy="845400"/>
            <a:chOff x="3498329" y="1091327"/>
            <a:chExt cx="2520773" cy="845400"/>
          </a:xfrm>
        </p:grpSpPr>
        <p:pic>
          <p:nvPicPr>
            <p:cNvPr id="5" name="Gráfico 16" descr="Flecha: curva con sentido de las agujas del reloj">
              <a:extLst>
                <a:ext uri="{FF2B5EF4-FFF2-40B4-BE49-F238E27FC236}">
                  <a16:creationId xmlns:a16="http://schemas.microsoft.com/office/drawing/2014/main" id="{127C1462-BFD7-4887-A661-D86C852A46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807483">
              <a:off x="4336016" y="253640"/>
              <a:ext cx="845400" cy="2520773"/>
            </a:xfrm>
            <a:prstGeom prst="rect">
              <a:avLst/>
            </a:prstGeom>
          </p:spPr>
        </p:pic>
        <p:sp>
          <p:nvSpPr>
            <p:cNvPr id="6" name="CuadroTexto 5">
              <a:extLst>
                <a:ext uri="{FF2B5EF4-FFF2-40B4-BE49-F238E27FC236}">
                  <a16:creationId xmlns:a16="http://schemas.microsoft.com/office/drawing/2014/main" id="{5E4A9CCD-30F5-4CAB-BEA0-738F5C9EDE5B}"/>
                </a:ext>
              </a:extLst>
            </p:cNvPr>
            <p:cNvSpPr txBox="1"/>
            <p:nvPr/>
          </p:nvSpPr>
          <p:spPr>
            <a:xfrm>
              <a:off x="4773595" y="1096803"/>
              <a:ext cx="1155397" cy="461665"/>
            </a:xfrm>
            <a:prstGeom prst="rect">
              <a:avLst/>
            </a:prstGeom>
            <a:noFill/>
            <a:ln w="12700">
              <a:noFill/>
            </a:ln>
          </p:spPr>
          <p:txBody>
            <a:bodyPr wrap="square" rtlCol="0">
              <a:spAutoFit/>
            </a:bodyPr>
            <a:lstStyle/>
            <a:p>
              <a:pPr algn="ctr"/>
              <a:r>
                <a:rPr lang="es-ES_tradnl" sz="2400" b="1" dirty="0"/>
                <a:t>1</a:t>
              </a:r>
            </a:p>
          </p:txBody>
        </p:sp>
      </p:grpSp>
      <p:grpSp>
        <p:nvGrpSpPr>
          <p:cNvPr id="7" name="Grupo 6">
            <a:extLst>
              <a:ext uri="{FF2B5EF4-FFF2-40B4-BE49-F238E27FC236}">
                <a16:creationId xmlns:a16="http://schemas.microsoft.com/office/drawing/2014/main" id="{D505BF0C-D757-4D00-9225-38C12400BA33}"/>
              </a:ext>
            </a:extLst>
          </p:cNvPr>
          <p:cNvGrpSpPr/>
          <p:nvPr/>
        </p:nvGrpSpPr>
        <p:grpSpPr>
          <a:xfrm rot="21186321">
            <a:off x="3389884" y="2945379"/>
            <a:ext cx="4635830" cy="766206"/>
            <a:chOff x="3755184" y="1894827"/>
            <a:chExt cx="4635830" cy="795112"/>
          </a:xfrm>
        </p:grpSpPr>
        <p:pic>
          <p:nvPicPr>
            <p:cNvPr id="8" name="Gráfico 17" descr="Flecha: curva con sentido de las agujas del reloj">
              <a:extLst>
                <a:ext uri="{FF2B5EF4-FFF2-40B4-BE49-F238E27FC236}">
                  <a16:creationId xmlns:a16="http://schemas.microsoft.com/office/drawing/2014/main" id="{8801A2B9-E5D2-47C1-984E-732F1AB0D9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042239">
              <a:off x="5689289" y="-11785"/>
              <a:ext cx="767619" cy="4635830"/>
            </a:xfrm>
            <a:prstGeom prst="rect">
              <a:avLst/>
            </a:prstGeom>
          </p:spPr>
        </p:pic>
        <p:sp>
          <p:nvSpPr>
            <p:cNvPr id="9" name="CuadroTexto 8">
              <a:extLst>
                <a:ext uri="{FF2B5EF4-FFF2-40B4-BE49-F238E27FC236}">
                  <a16:creationId xmlns:a16="http://schemas.microsoft.com/office/drawing/2014/main" id="{B6A6FDE7-0625-4483-87A2-517042FF4ED6}"/>
                </a:ext>
              </a:extLst>
            </p:cNvPr>
            <p:cNvSpPr txBox="1"/>
            <p:nvPr/>
          </p:nvSpPr>
          <p:spPr>
            <a:xfrm rot="21575787">
              <a:off x="6348110" y="1894827"/>
              <a:ext cx="1464628" cy="461665"/>
            </a:xfrm>
            <a:prstGeom prst="rect">
              <a:avLst/>
            </a:prstGeom>
            <a:noFill/>
            <a:ln w="12700">
              <a:noFill/>
            </a:ln>
          </p:spPr>
          <p:txBody>
            <a:bodyPr wrap="square" rtlCol="0">
              <a:spAutoFit/>
            </a:bodyPr>
            <a:lstStyle/>
            <a:p>
              <a:pPr algn="ctr"/>
              <a:r>
                <a:rPr lang="es-ES_tradnl" sz="2400" b="1" dirty="0"/>
                <a:t>2</a:t>
              </a:r>
            </a:p>
          </p:txBody>
        </p:sp>
      </p:grpSp>
      <p:grpSp>
        <p:nvGrpSpPr>
          <p:cNvPr id="10" name="Grupo 9">
            <a:extLst>
              <a:ext uri="{FF2B5EF4-FFF2-40B4-BE49-F238E27FC236}">
                <a16:creationId xmlns:a16="http://schemas.microsoft.com/office/drawing/2014/main" id="{0FDF6DC5-CECD-4D8B-9828-389180546AF5}"/>
              </a:ext>
            </a:extLst>
          </p:cNvPr>
          <p:cNvGrpSpPr/>
          <p:nvPr/>
        </p:nvGrpSpPr>
        <p:grpSpPr>
          <a:xfrm>
            <a:off x="3898536" y="3901549"/>
            <a:ext cx="2492003" cy="827064"/>
            <a:chOff x="3880654" y="2896203"/>
            <a:chExt cx="2492003" cy="827064"/>
          </a:xfrm>
        </p:grpSpPr>
        <p:pic>
          <p:nvPicPr>
            <p:cNvPr id="11" name="Gráfico 18" descr="Flecha: curva con sentido de las agujas del reloj">
              <a:extLst>
                <a:ext uri="{FF2B5EF4-FFF2-40B4-BE49-F238E27FC236}">
                  <a16:creationId xmlns:a16="http://schemas.microsoft.com/office/drawing/2014/main" id="{B23F4D76-EEBB-4535-8AB0-B08E278E07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4713124" y="2063733"/>
              <a:ext cx="827064" cy="2492003"/>
            </a:xfrm>
            <a:prstGeom prst="rect">
              <a:avLst/>
            </a:prstGeom>
          </p:spPr>
        </p:pic>
        <p:sp>
          <p:nvSpPr>
            <p:cNvPr id="12" name="CuadroTexto 11">
              <a:extLst>
                <a:ext uri="{FF2B5EF4-FFF2-40B4-BE49-F238E27FC236}">
                  <a16:creationId xmlns:a16="http://schemas.microsoft.com/office/drawing/2014/main" id="{C2B7A7C6-9461-4BA7-8215-C820A7531BCD}"/>
                </a:ext>
              </a:extLst>
            </p:cNvPr>
            <p:cNvSpPr txBox="1"/>
            <p:nvPr/>
          </p:nvSpPr>
          <p:spPr>
            <a:xfrm>
              <a:off x="5109549" y="3008110"/>
              <a:ext cx="1164994" cy="400110"/>
            </a:xfrm>
            <a:prstGeom prst="rect">
              <a:avLst/>
            </a:prstGeom>
            <a:noFill/>
            <a:ln w="12700">
              <a:noFill/>
            </a:ln>
          </p:spPr>
          <p:txBody>
            <a:bodyPr wrap="square" rtlCol="0">
              <a:spAutoFit/>
            </a:bodyPr>
            <a:lstStyle/>
            <a:p>
              <a:pPr algn="ctr"/>
              <a:r>
                <a:rPr lang="es-ES_tradnl" sz="2000" b="1" dirty="0"/>
                <a:t>3</a:t>
              </a:r>
            </a:p>
          </p:txBody>
        </p:sp>
      </p:grpSp>
      <p:grpSp>
        <p:nvGrpSpPr>
          <p:cNvPr id="13" name="Grupo 12">
            <a:extLst>
              <a:ext uri="{FF2B5EF4-FFF2-40B4-BE49-F238E27FC236}">
                <a16:creationId xmlns:a16="http://schemas.microsoft.com/office/drawing/2014/main" id="{D1618B0A-3CDC-4FBF-BBC6-5E3E95322063}"/>
              </a:ext>
            </a:extLst>
          </p:cNvPr>
          <p:cNvGrpSpPr/>
          <p:nvPr/>
        </p:nvGrpSpPr>
        <p:grpSpPr>
          <a:xfrm>
            <a:off x="3462577" y="5178552"/>
            <a:ext cx="4919088" cy="760959"/>
            <a:chOff x="3636456" y="3976082"/>
            <a:chExt cx="4919088" cy="829400"/>
          </a:xfrm>
        </p:grpSpPr>
        <p:pic>
          <p:nvPicPr>
            <p:cNvPr id="14" name="Gráfico 19" descr="Flecha: curva con sentido de las agujas del reloj">
              <a:extLst>
                <a:ext uri="{FF2B5EF4-FFF2-40B4-BE49-F238E27FC236}">
                  <a16:creationId xmlns:a16="http://schemas.microsoft.com/office/drawing/2014/main" id="{BCF5752E-3E04-4D81-A2D2-63BB82F674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865423" flipV="1">
              <a:off x="5681300" y="1931238"/>
              <a:ext cx="829400" cy="4919088"/>
            </a:xfrm>
            <a:prstGeom prst="rect">
              <a:avLst/>
            </a:prstGeom>
          </p:spPr>
        </p:pic>
        <p:sp>
          <p:nvSpPr>
            <p:cNvPr id="15" name="CuadroTexto 14">
              <a:extLst>
                <a:ext uri="{FF2B5EF4-FFF2-40B4-BE49-F238E27FC236}">
                  <a16:creationId xmlns:a16="http://schemas.microsoft.com/office/drawing/2014/main" id="{965F3DFB-0E9F-4E53-92C5-B2A5D2A94682}"/>
                </a:ext>
              </a:extLst>
            </p:cNvPr>
            <p:cNvSpPr txBox="1"/>
            <p:nvPr/>
          </p:nvSpPr>
          <p:spPr>
            <a:xfrm rot="21263711">
              <a:off x="6558334" y="4073010"/>
              <a:ext cx="1164994" cy="400110"/>
            </a:xfrm>
            <a:prstGeom prst="rect">
              <a:avLst/>
            </a:prstGeom>
            <a:noFill/>
            <a:ln w="12700">
              <a:noFill/>
            </a:ln>
          </p:spPr>
          <p:txBody>
            <a:bodyPr wrap="square" rtlCol="0">
              <a:spAutoFit/>
            </a:bodyPr>
            <a:lstStyle/>
            <a:p>
              <a:pPr algn="ctr"/>
              <a:r>
                <a:rPr lang="es-ES_tradnl" sz="2000" b="1" dirty="0"/>
                <a:t>4</a:t>
              </a:r>
            </a:p>
          </p:txBody>
        </p:sp>
      </p:grpSp>
      <p:grpSp>
        <p:nvGrpSpPr>
          <p:cNvPr id="16" name="Grupo 15">
            <a:extLst>
              <a:ext uri="{FF2B5EF4-FFF2-40B4-BE49-F238E27FC236}">
                <a16:creationId xmlns:a16="http://schemas.microsoft.com/office/drawing/2014/main" id="{436A8E72-52A3-4459-B6AD-7B03C4E5DE24}"/>
              </a:ext>
            </a:extLst>
          </p:cNvPr>
          <p:cNvGrpSpPr/>
          <p:nvPr/>
        </p:nvGrpSpPr>
        <p:grpSpPr>
          <a:xfrm>
            <a:off x="3243401" y="6501316"/>
            <a:ext cx="3445691" cy="588545"/>
            <a:chOff x="2836301" y="5769462"/>
            <a:chExt cx="5631261" cy="550341"/>
          </a:xfrm>
        </p:grpSpPr>
        <p:pic>
          <p:nvPicPr>
            <p:cNvPr id="17" name="Gráfico 21" descr="Flecha: curva con sentido de las agujas del reloj">
              <a:extLst>
                <a:ext uri="{FF2B5EF4-FFF2-40B4-BE49-F238E27FC236}">
                  <a16:creationId xmlns:a16="http://schemas.microsoft.com/office/drawing/2014/main" id="{915852AA-19B5-42A3-A5E4-1A62BCCECA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flipV="1">
              <a:off x="5376761" y="3229002"/>
              <a:ext cx="550341" cy="5631261"/>
            </a:xfrm>
            <a:prstGeom prst="rect">
              <a:avLst/>
            </a:prstGeom>
          </p:spPr>
        </p:pic>
        <p:sp>
          <p:nvSpPr>
            <p:cNvPr id="18" name="CuadroTexto 17">
              <a:extLst>
                <a:ext uri="{FF2B5EF4-FFF2-40B4-BE49-F238E27FC236}">
                  <a16:creationId xmlns:a16="http://schemas.microsoft.com/office/drawing/2014/main" id="{25F17E82-0BEF-4E05-A06B-F3F79449E8DE}"/>
                </a:ext>
              </a:extLst>
            </p:cNvPr>
            <p:cNvSpPr txBox="1"/>
            <p:nvPr/>
          </p:nvSpPr>
          <p:spPr>
            <a:xfrm>
              <a:off x="6204404" y="5885484"/>
              <a:ext cx="1164994" cy="374138"/>
            </a:xfrm>
            <a:prstGeom prst="rect">
              <a:avLst/>
            </a:prstGeom>
            <a:noFill/>
            <a:ln w="12700">
              <a:noFill/>
            </a:ln>
          </p:spPr>
          <p:txBody>
            <a:bodyPr wrap="square" rtlCol="0">
              <a:spAutoFit/>
            </a:bodyPr>
            <a:lstStyle/>
            <a:p>
              <a:pPr algn="ctr"/>
              <a:r>
                <a:rPr lang="es-ES_tradnl" sz="2000" b="1" dirty="0"/>
                <a:t>5</a:t>
              </a:r>
            </a:p>
          </p:txBody>
        </p:sp>
      </p:grpSp>
      <p:sp>
        <p:nvSpPr>
          <p:cNvPr id="19" name="CuadroTexto 18">
            <a:extLst>
              <a:ext uri="{FF2B5EF4-FFF2-40B4-BE49-F238E27FC236}">
                <a16:creationId xmlns:a16="http://schemas.microsoft.com/office/drawing/2014/main" id="{084A725B-8F4D-4A12-8A69-6E55142C60E9}"/>
              </a:ext>
            </a:extLst>
          </p:cNvPr>
          <p:cNvSpPr txBox="1"/>
          <p:nvPr/>
        </p:nvSpPr>
        <p:spPr>
          <a:xfrm>
            <a:off x="7395924" y="1360824"/>
            <a:ext cx="976742" cy="400110"/>
          </a:xfrm>
          <a:prstGeom prst="rect">
            <a:avLst/>
          </a:prstGeom>
          <a:noFill/>
        </p:spPr>
        <p:txBody>
          <a:bodyPr wrap="none" rtlCol="0">
            <a:spAutoFit/>
          </a:bodyPr>
          <a:lstStyle/>
          <a:p>
            <a:r>
              <a:rPr lang="es-ES_tradnl" sz="2000" b="1" dirty="0"/>
              <a:t>Energía</a:t>
            </a:r>
          </a:p>
        </p:txBody>
      </p:sp>
      <p:sp>
        <p:nvSpPr>
          <p:cNvPr id="20" name="CuadroTexto 19">
            <a:extLst>
              <a:ext uri="{FF2B5EF4-FFF2-40B4-BE49-F238E27FC236}">
                <a16:creationId xmlns:a16="http://schemas.microsoft.com/office/drawing/2014/main" id="{C1AD93AE-C226-4A57-9009-5239ED1FC822}"/>
              </a:ext>
            </a:extLst>
          </p:cNvPr>
          <p:cNvSpPr txBox="1"/>
          <p:nvPr/>
        </p:nvSpPr>
        <p:spPr>
          <a:xfrm>
            <a:off x="9169464" y="2536429"/>
            <a:ext cx="3223662" cy="707886"/>
          </a:xfrm>
          <a:prstGeom prst="rect">
            <a:avLst/>
          </a:prstGeom>
          <a:noFill/>
        </p:spPr>
        <p:txBody>
          <a:bodyPr wrap="square" rtlCol="0">
            <a:spAutoFit/>
          </a:bodyPr>
          <a:lstStyle/>
          <a:p>
            <a:r>
              <a:rPr lang="es-ES_tradnl" sz="2000" b="1" dirty="0"/>
              <a:t>Uso del Suelo, Cambio de Uso del Suelo y Silvicultura </a:t>
            </a:r>
          </a:p>
        </p:txBody>
      </p:sp>
      <p:sp>
        <p:nvSpPr>
          <p:cNvPr id="21" name="CuadroTexto 20">
            <a:extLst>
              <a:ext uri="{FF2B5EF4-FFF2-40B4-BE49-F238E27FC236}">
                <a16:creationId xmlns:a16="http://schemas.microsoft.com/office/drawing/2014/main" id="{3AF8BB13-0E49-4906-9BEA-27C1D2844BAD}"/>
              </a:ext>
            </a:extLst>
          </p:cNvPr>
          <p:cNvSpPr txBox="1"/>
          <p:nvPr/>
        </p:nvSpPr>
        <p:spPr>
          <a:xfrm>
            <a:off x="7878363" y="3708115"/>
            <a:ext cx="3945506" cy="415498"/>
          </a:xfrm>
          <a:prstGeom prst="rect">
            <a:avLst/>
          </a:prstGeom>
          <a:noFill/>
        </p:spPr>
        <p:txBody>
          <a:bodyPr wrap="square" rtlCol="0">
            <a:spAutoFit/>
          </a:bodyPr>
          <a:lstStyle/>
          <a:p>
            <a:r>
              <a:rPr lang="es-EC" b="1" dirty="0"/>
              <a:t>Agricultura</a:t>
            </a:r>
          </a:p>
        </p:txBody>
      </p:sp>
      <p:sp>
        <p:nvSpPr>
          <p:cNvPr id="22" name="CuadroTexto 21">
            <a:extLst>
              <a:ext uri="{FF2B5EF4-FFF2-40B4-BE49-F238E27FC236}">
                <a16:creationId xmlns:a16="http://schemas.microsoft.com/office/drawing/2014/main" id="{6696E5CB-E1DE-4265-BBA4-2683F0F46783}"/>
              </a:ext>
            </a:extLst>
          </p:cNvPr>
          <p:cNvSpPr txBox="1"/>
          <p:nvPr/>
        </p:nvSpPr>
        <p:spPr>
          <a:xfrm>
            <a:off x="8372666" y="6543856"/>
            <a:ext cx="1193981" cy="400110"/>
          </a:xfrm>
          <a:prstGeom prst="rect">
            <a:avLst/>
          </a:prstGeom>
          <a:noFill/>
        </p:spPr>
        <p:txBody>
          <a:bodyPr wrap="none" rtlCol="0">
            <a:spAutoFit/>
          </a:bodyPr>
          <a:lstStyle/>
          <a:p>
            <a:r>
              <a:rPr lang="es-ES_tradnl" sz="2000" b="1" dirty="0"/>
              <a:t>Residuos </a:t>
            </a:r>
          </a:p>
        </p:txBody>
      </p:sp>
      <p:sp>
        <p:nvSpPr>
          <p:cNvPr id="23" name="CuadroTexto 22">
            <a:extLst>
              <a:ext uri="{FF2B5EF4-FFF2-40B4-BE49-F238E27FC236}">
                <a16:creationId xmlns:a16="http://schemas.microsoft.com/office/drawing/2014/main" id="{D67B1C0C-93FE-44B9-ABAB-17A810E13842}"/>
              </a:ext>
            </a:extLst>
          </p:cNvPr>
          <p:cNvSpPr txBox="1"/>
          <p:nvPr/>
        </p:nvSpPr>
        <p:spPr>
          <a:xfrm>
            <a:off x="9744472" y="5195668"/>
            <a:ext cx="2488566" cy="400110"/>
          </a:xfrm>
          <a:prstGeom prst="rect">
            <a:avLst/>
          </a:prstGeom>
          <a:noFill/>
        </p:spPr>
        <p:txBody>
          <a:bodyPr wrap="none" rtlCol="0">
            <a:spAutoFit/>
          </a:bodyPr>
          <a:lstStyle/>
          <a:p>
            <a:r>
              <a:rPr lang="es-ES_tradnl" sz="2000" b="1" dirty="0"/>
              <a:t>Procesos Industriales </a:t>
            </a:r>
          </a:p>
        </p:txBody>
      </p:sp>
      <p:pic>
        <p:nvPicPr>
          <p:cNvPr id="25" name="Imagen 24">
            <a:extLst>
              <a:ext uri="{FF2B5EF4-FFF2-40B4-BE49-F238E27FC236}">
                <a16:creationId xmlns:a16="http://schemas.microsoft.com/office/drawing/2014/main" id="{70DB1493-D9E1-4EF0-AFD1-9551D4ABA847}"/>
              </a:ext>
            </a:extLst>
          </p:cNvPr>
          <p:cNvPicPr>
            <a:picLocks noChangeAspect="1"/>
          </p:cNvPicPr>
          <p:nvPr/>
        </p:nvPicPr>
        <p:blipFill>
          <a:blip r:embed="rId12"/>
          <a:stretch>
            <a:fillRect/>
          </a:stretch>
        </p:blipFill>
        <p:spPr>
          <a:xfrm>
            <a:off x="1061739" y="4291780"/>
            <a:ext cx="2608163" cy="2406674"/>
          </a:xfrm>
          <a:prstGeom prst="rect">
            <a:avLst/>
          </a:prstGeom>
        </p:spPr>
      </p:pic>
      <p:pic>
        <p:nvPicPr>
          <p:cNvPr id="26" name="Imagen 25">
            <a:extLst>
              <a:ext uri="{FF2B5EF4-FFF2-40B4-BE49-F238E27FC236}">
                <a16:creationId xmlns:a16="http://schemas.microsoft.com/office/drawing/2014/main" id="{3B086774-4D6B-4BA0-9E7F-261749FDA17E}"/>
              </a:ext>
            </a:extLst>
          </p:cNvPr>
          <p:cNvPicPr>
            <a:picLocks noChangeAspect="1"/>
          </p:cNvPicPr>
          <p:nvPr/>
        </p:nvPicPr>
        <p:blipFill>
          <a:blip r:embed="rId13"/>
          <a:stretch>
            <a:fillRect/>
          </a:stretch>
        </p:blipFill>
        <p:spPr>
          <a:xfrm>
            <a:off x="705371" y="435356"/>
            <a:ext cx="2033935" cy="890011"/>
          </a:xfrm>
          <a:prstGeom prst="rect">
            <a:avLst/>
          </a:prstGeom>
        </p:spPr>
      </p:pic>
      <p:pic>
        <p:nvPicPr>
          <p:cNvPr id="28" name="Imagen 27">
            <a:extLst>
              <a:ext uri="{FF2B5EF4-FFF2-40B4-BE49-F238E27FC236}">
                <a16:creationId xmlns:a16="http://schemas.microsoft.com/office/drawing/2014/main" id="{5CB63A77-1C2B-4AC7-957D-24FC2DEB72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29578" y="3338364"/>
            <a:ext cx="1618491" cy="1618491"/>
          </a:xfrm>
          <a:prstGeom prst="rect">
            <a:avLst/>
          </a:prstGeom>
        </p:spPr>
      </p:pic>
      <p:pic>
        <p:nvPicPr>
          <p:cNvPr id="29" name="Imagen 28">
            <a:extLst>
              <a:ext uri="{FF2B5EF4-FFF2-40B4-BE49-F238E27FC236}">
                <a16:creationId xmlns:a16="http://schemas.microsoft.com/office/drawing/2014/main" id="{064A053F-F708-4521-84CC-CDD75ECF09A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01586" y="975037"/>
            <a:ext cx="1618491" cy="1618491"/>
          </a:xfrm>
          <a:prstGeom prst="rect">
            <a:avLst/>
          </a:prstGeom>
        </p:spPr>
      </p:pic>
      <p:pic>
        <p:nvPicPr>
          <p:cNvPr id="30" name="Imagen 29">
            <a:extLst>
              <a:ext uri="{FF2B5EF4-FFF2-40B4-BE49-F238E27FC236}">
                <a16:creationId xmlns:a16="http://schemas.microsoft.com/office/drawing/2014/main" id="{405E22DE-9552-4AF4-BFBE-DC8D8241793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89092" y="5905617"/>
            <a:ext cx="1618491" cy="1618491"/>
          </a:xfrm>
          <a:prstGeom prst="rect">
            <a:avLst/>
          </a:prstGeom>
        </p:spPr>
      </p:pic>
      <p:pic>
        <p:nvPicPr>
          <p:cNvPr id="31" name="Imagen 30">
            <a:extLst>
              <a:ext uri="{FF2B5EF4-FFF2-40B4-BE49-F238E27FC236}">
                <a16:creationId xmlns:a16="http://schemas.microsoft.com/office/drawing/2014/main" id="{15294D5E-D934-4621-A6B4-76DD65A2FE8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52028" y="4586478"/>
            <a:ext cx="1618491" cy="1618491"/>
          </a:xfrm>
          <a:prstGeom prst="rect">
            <a:avLst/>
          </a:prstGeom>
        </p:spPr>
      </p:pic>
      <p:pic>
        <p:nvPicPr>
          <p:cNvPr id="32" name="Imagen 31">
            <a:extLst>
              <a:ext uri="{FF2B5EF4-FFF2-40B4-BE49-F238E27FC236}">
                <a16:creationId xmlns:a16="http://schemas.microsoft.com/office/drawing/2014/main" id="{7040CEA8-185F-48CA-B907-6A0B94704FD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57203" y="2045061"/>
            <a:ext cx="1618491" cy="1618491"/>
          </a:xfrm>
          <a:prstGeom prst="rect">
            <a:avLst/>
          </a:prstGeom>
        </p:spPr>
      </p:pic>
      <p:sp>
        <p:nvSpPr>
          <p:cNvPr id="34" name="Título 1">
            <a:extLst>
              <a:ext uri="{FF2B5EF4-FFF2-40B4-BE49-F238E27FC236}">
                <a16:creationId xmlns:a16="http://schemas.microsoft.com/office/drawing/2014/main" id="{BC6C07BA-7B8C-4196-967B-36AB3A8A67ED}"/>
              </a:ext>
            </a:extLst>
          </p:cNvPr>
          <p:cNvSpPr txBox="1">
            <a:spLocks/>
          </p:cNvSpPr>
          <p:nvPr/>
        </p:nvSpPr>
        <p:spPr>
          <a:xfrm>
            <a:off x="465918" y="2779317"/>
            <a:ext cx="3748322" cy="919679"/>
          </a:xfrm>
          <a:prstGeom prst="rect">
            <a:avLst/>
          </a:prstGeom>
        </p:spPr>
        <p:txBody>
          <a:bodyPr vert="horz" lIns="108887" tIns="54443" rIns="108887" bIns="54443" rtlCol="0" anchor="t">
            <a:noAutofit/>
          </a:bodyPr>
          <a:lstStyle>
            <a:lvl1pPr algn="ctr" defTabSz="484268" rtl="0" eaLnBrk="1" latinLnBrk="0" hangingPunct="1">
              <a:spcBef>
                <a:spcPct val="0"/>
              </a:spcBef>
              <a:buNone/>
              <a:defRPr sz="4628" kern="1200">
                <a:solidFill>
                  <a:schemeClr val="tx1"/>
                </a:solidFill>
                <a:latin typeface="+mj-lt"/>
                <a:ea typeface="+mj-ea"/>
                <a:cs typeface="+mj-cs"/>
              </a:defRPr>
            </a:lvl1pPr>
          </a:lstStyle>
          <a:p>
            <a:r>
              <a:rPr lang="es-ES_tradnl" sz="3200" b="1" dirty="0">
                <a:solidFill>
                  <a:schemeClr val="accent3">
                    <a:lumMod val="75000"/>
                  </a:schemeClr>
                </a:solidFill>
              </a:rPr>
              <a:t>Sectores abordados en el componente mitigación </a:t>
            </a:r>
          </a:p>
        </p:txBody>
      </p:sp>
    </p:spTree>
    <p:extLst>
      <p:ext uri="{BB962C8B-B14F-4D97-AF65-F5344CB8AC3E}">
        <p14:creationId xmlns:p14="http://schemas.microsoft.com/office/powerpoint/2010/main" val="66449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a 20"/>
          <p:cNvGraphicFramePr/>
          <p:nvPr>
            <p:extLst>
              <p:ext uri="{D42A27DB-BD31-4B8C-83A1-F6EECF244321}">
                <p14:modId xmlns:p14="http://schemas.microsoft.com/office/powerpoint/2010/main" val="3722977952"/>
              </p:ext>
            </p:extLst>
          </p:nvPr>
        </p:nvGraphicFramePr>
        <p:xfrm>
          <a:off x="2190045" y="1422018"/>
          <a:ext cx="10483574" cy="5717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a:extLst>
              <a:ext uri="{FF2B5EF4-FFF2-40B4-BE49-F238E27FC236}">
                <a16:creationId xmlns:a16="http://schemas.microsoft.com/office/drawing/2014/main" id="{C9B143FC-7003-410E-B948-BA770E57B435}"/>
              </a:ext>
            </a:extLst>
          </p:cNvPr>
          <p:cNvSpPr txBox="1">
            <a:spLocks/>
          </p:cNvSpPr>
          <p:nvPr/>
        </p:nvSpPr>
        <p:spPr>
          <a:xfrm>
            <a:off x="2177693" y="216489"/>
            <a:ext cx="11019669" cy="648159"/>
          </a:xfrm>
          <a:prstGeom prst="rect">
            <a:avLst/>
          </a:prstGeom>
        </p:spPr>
        <p:txBody>
          <a:bodyPr>
            <a:noAutofit/>
          </a:bodyPr>
          <a:lstStyle>
            <a:lvl1pPr algn="ctr" defTabSz="544434" rtl="0" eaLnBrk="1" latinLnBrk="0" hangingPunct="1">
              <a:spcBef>
                <a:spcPct val="0"/>
              </a:spcBef>
              <a:buNone/>
              <a:defRPr sz="5200" kern="1200">
                <a:solidFill>
                  <a:schemeClr val="tx1"/>
                </a:solidFill>
                <a:latin typeface="+mj-lt"/>
                <a:ea typeface="+mj-ea"/>
                <a:cs typeface="+mj-cs"/>
              </a:defRPr>
            </a:lvl1pPr>
          </a:lstStyle>
          <a:p>
            <a:pPr algn="r"/>
            <a:r>
              <a:rPr lang="es-ES" sz="4000" b="1" dirty="0">
                <a:solidFill>
                  <a:schemeClr val="accent3">
                    <a:lumMod val="75000"/>
                  </a:schemeClr>
                </a:solidFill>
                <a:latin typeface="+mn-lt"/>
              </a:rPr>
              <a:t>Principales barreras y oportunidades identificadas</a:t>
            </a:r>
          </a:p>
        </p:txBody>
      </p:sp>
      <p:pic>
        <p:nvPicPr>
          <p:cNvPr id="5" name="Imagen 4">
            <a:extLst>
              <a:ext uri="{FF2B5EF4-FFF2-40B4-BE49-F238E27FC236}">
                <a16:creationId xmlns:a16="http://schemas.microsoft.com/office/drawing/2014/main" id="{C7EA0F38-D469-4223-8356-C43C8CEB7D84}"/>
              </a:ext>
            </a:extLst>
          </p:cNvPr>
          <p:cNvPicPr>
            <a:picLocks noChangeAspect="1"/>
          </p:cNvPicPr>
          <p:nvPr/>
        </p:nvPicPr>
        <p:blipFill>
          <a:blip r:embed="rId8"/>
          <a:stretch>
            <a:fillRect/>
          </a:stretch>
        </p:blipFill>
        <p:spPr>
          <a:xfrm>
            <a:off x="80059" y="77968"/>
            <a:ext cx="2097634" cy="917884"/>
          </a:xfrm>
          <a:prstGeom prst="rect">
            <a:avLst/>
          </a:prstGeom>
        </p:spPr>
      </p:pic>
    </p:spTree>
    <p:extLst>
      <p:ext uri="{BB962C8B-B14F-4D97-AF65-F5344CB8AC3E}">
        <p14:creationId xmlns:p14="http://schemas.microsoft.com/office/powerpoint/2010/main" val="206912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rtl="0"/>
            <a:fld id="{9CD8D479-8942-46E8-A226-A4E01F7A105C}" type="slidenum">
              <a:rPr lang="es-ES" noProof="0" smtClean="0"/>
              <a:t>14</a:t>
            </a:fld>
            <a:endParaRPr lang="es-ES" noProof="0" dirty="0"/>
          </a:p>
        </p:txBody>
      </p:sp>
      <p:graphicFrame>
        <p:nvGraphicFramePr>
          <p:cNvPr id="6" name="Marcador de contenido 7"/>
          <p:cNvGraphicFramePr>
            <a:graphicFrameLocks/>
          </p:cNvGraphicFramePr>
          <p:nvPr>
            <p:extLst>
              <p:ext uri="{D42A27DB-BD31-4B8C-83A1-F6EECF244321}">
                <p14:modId xmlns:p14="http://schemas.microsoft.com/office/powerpoint/2010/main" val="4221426259"/>
              </p:ext>
            </p:extLst>
          </p:nvPr>
        </p:nvGraphicFramePr>
        <p:xfrm>
          <a:off x="775027" y="624940"/>
          <a:ext cx="12608245" cy="647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978663" y="269585"/>
            <a:ext cx="12200972" cy="676242"/>
          </a:xfrm>
          <a:prstGeom prst="rect">
            <a:avLst/>
          </a:prstGeom>
        </p:spPr>
        <p:txBody>
          <a:bodyPr vert="horz" lIns="101679" tIns="50840" rIns="101679" bIns="5084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r"/>
            <a:r>
              <a:rPr lang="es-EC" sz="3600" b="1" dirty="0">
                <a:solidFill>
                  <a:schemeClr val="accent3">
                    <a:lumMod val="75000"/>
                  </a:schemeClr>
                </a:solidFill>
                <a:latin typeface="+mn-lt"/>
              </a:rPr>
              <a:t>Resultados alcanzados en la formulación de la NDC de Ecuador</a:t>
            </a:r>
            <a:endParaRPr lang="en-US" sz="3600" b="1" dirty="0">
              <a:solidFill>
                <a:schemeClr val="accent3">
                  <a:lumMod val="75000"/>
                </a:schemeClr>
              </a:solidFill>
              <a:latin typeface="+mn-lt"/>
            </a:endParaRPr>
          </a:p>
        </p:txBody>
      </p:sp>
      <p:pic>
        <p:nvPicPr>
          <p:cNvPr id="9" name="Gráfico 22" descr="Flecha: curva ligera">
            <a:extLst>
              <a:ext uri="{FF2B5EF4-FFF2-40B4-BE49-F238E27FC236}">
                <a16:creationId xmlns:a16="http://schemas.microsoft.com/office/drawing/2014/main" id="{83BDBD0F-9AE9-F94B-89BE-E4EB469633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042000" flipH="1">
            <a:off x="3523098" y="2785051"/>
            <a:ext cx="1050095" cy="1016794"/>
          </a:xfrm>
          <a:prstGeom prst="rect">
            <a:avLst/>
          </a:prstGeom>
        </p:spPr>
      </p:pic>
      <p:pic>
        <p:nvPicPr>
          <p:cNvPr id="10" name="Gráfico 22" descr="Flecha: curva ligera">
            <a:extLst>
              <a:ext uri="{FF2B5EF4-FFF2-40B4-BE49-F238E27FC236}">
                <a16:creationId xmlns:a16="http://schemas.microsoft.com/office/drawing/2014/main" id="{83BDBD0F-9AE9-F94B-89BE-E4EB469633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951197" flipH="1">
            <a:off x="6930858" y="1375308"/>
            <a:ext cx="1050095" cy="1016794"/>
          </a:xfrm>
          <a:prstGeom prst="rect">
            <a:avLst/>
          </a:prstGeom>
        </p:spPr>
      </p:pic>
      <p:pic>
        <p:nvPicPr>
          <p:cNvPr id="12" name="2 Marcador de contenido"/>
          <p:cNvPicPr>
            <a:picLocks noChangeAspect="1"/>
          </p:cNvPicPr>
          <p:nvPr/>
        </p:nvPicPr>
        <p:blipFill rotWithShape="1">
          <a:blip r:embed="rId10" cstate="print">
            <a:extLst>
              <a:ext uri="{28A0092B-C50C-407E-A947-70E740481C1C}">
                <a14:useLocalDpi xmlns:a14="http://schemas.microsoft.com/office/drawing/2010/main" val="0"/>
              </a:ext>
            </a:extLst>
          </a:blip>
          <a:srcRect l="5495" t="7103" r="3858" b="2688"/>
          <a:stretch/>
        </p:blipFill>
        <p:spPr>
          <a:xfrm>
            <a:off x="377739" y="3610800"/>
            <a:ext cx="1606638" cy="1752695"/>
          </a:xfrm>
          <a:prstGeom prst="rect">
            <a:avLst/>
          </a:prstGeom>
        </p:spPr>
      </p:pic>
      <p:sp>
        <p:nvSpPr>
          <p:cNvPr id="11" name="Rectángulo 10"/>
          <p:cNvSpPr/>
          <p:nvPr/>
        </p:nvSpPr>
        <p:spPr>
          <a:xfrm>
            <a:off x="2584727" y="4142564"/>
            <a:ext cx="4391373" cy="3447098"/>
          </a:xfrm>
          <a:prstGeom prst="rect">
            <a:avLst/>
          </a:prstGeom>
        </p:spPr>
        <p:txBody>
          <a:bodyPr wrap="square">
            <a:spAutoFit/>
          </a:bodyPr>
          <a:lstStyle/>
          <a:p>
            <a:r>
              <a:rPr lang="es-ES" dirty="0"/>
              <a:t> </a:t>
            </a:r>
            <a:r>
              <a:rPr lang="es-ES" b="1" dirty="0"/>
              <a:t>MITIGACIÓN</a:t>
            </a:r>
          </a:p>
          <a:p>
            <a:endParaRPr lang="es-EC" dirty="0"/>
          </a:p>
          <a:p>
            <a:pPr lvl="0"/>
            <a:r>
              <a:rPr lang="es-ES" sz="1600" dirty="0"/>
              <a:t>El procesamiento de datos para variables útiles en el cálculo de escenarios.</a:t>
            </a:r>
            <a:endParaRPr lang="es-EC" sz="1600" dirty="0"/>
          </a:p>
          <a:p>
            <a:pPr lvl="0"/>
            <a:endParaRPr lang="es-ES" sz="1600" dirty="0"/>
          </a:p>
          <a:p>
            <a:pPr lvl="0"/>
            <a:r>
              <a:rPr lang="es-ES" sz="1600" dirty="0"/>
              <a:t>La identificación de barreras y oportunidades por sector.</a:t>
            </a:r>
          </a:p>
          <a:p>
            <a:pPr lvl="0"/>
            <a:endParaRPr lang="es-EC" sz="1600" dirty="0"/>
          </a:p>
          <a:p>
            <a:pPr lvl="0"/>
            <a:r>
              <a:rPr lang="es-ES" sz="1600" dirty="0"/>
              <a:t>La determinación y cálculo de línea base y escenarios de mitigación sectoriales.</a:t>
            </a:r>
            <a:endParaRPr lang="es-EC" sz="1600" dirty="0"/>
          </a:p>
          <a:p>
            <a:endParaRPr lang="es-ES" sz="1600" dirty="0"/>
          </a:p>
          <a:p>
            <a:r>
              <a:rPr lang="es-ES" sz="1600" dirty="0"/>
              <a:t>La consolidación de información y propuesta de escenarios de mitigación.</a:t>
            </a:r>
            <a:endParaRPr lang="es-ES" sz="1600" b="1" dirty="0">
              <a:solidFill>
                <a:srgbClr val="002060"/>
              </a:solidFill>
            </a:endParaRPr>
          </a:p>
        </p:txBody>
      </p:sp>
      <p:sp>
        <p:nvSpPr>
          <p:cNvPr id="13" name="Rectángulo 12"/>
          <p:cNvSpPr/>
          <p:nvPr/>
        </p:nvSpPr>
        <p:spPr>
          <a:xfrm>
            <a:off x="7386264" y="3084191"/>
            <a:ext cx="4726220" cy="3200876"/>
          </a:xfrm>
          <a:prstGeom prst="rect">
            <a:avLst/>
          </a:prstGeom>
        </p:spPr>
        <p:txBody>
          <a:bodyPr wrap="square">
            <a:spAutoFit/>
          </a:bodyPr>
          <a:lstStyle/>
          <a:p>
            <a:r>
              <a:rPr lang="es-ES" dirty="0"/>
              <a:t> </a:t>
            </a:r>
            <a:r>
              <a:rPr lang="es-ES" b="1" dirty="0"/>
              <a:t>ADAPTACIÓN</a:t>
            </a:r>
          </a:p>
          <a:p>
            <a:endParaRPr lang="es-EC" dirty="0"/>
          </a:p>
          <a:p>
            <a:pPr lvl="0"/>
            <a:r>
              <a:rPr lang="es-ES" sz="1600" dirty="0"/>
              <a:t>El procesamiento de datos levantados en el proceso.</a:t>
            </a:r>
            <a:endParaRPr lang="es-EC" sz="1600" dirty="0"/>
          </a:p>
          <a:p>
            <a:pPr lvl="0"/>
            <a:endParaRPr lang="es-ES" sz="1600" dirty="0"/>
          </a:p>
          <a:p>
            <a:pPr lvl="0"/>
            <a:r>
              <a:rPr lang="es-ES" sz="1600" dirty="0"/>
              <a:t>La identificación de vacíos, brechas, barreras y oportunidades para la gestión de adaptación.</a:t>
            </a:r>
            <a:endParaRPr lang="es-EC" sz="1600" dirty="0"/>
          </a:p>
          <a:p>
            <a:pPr lvl="0"/>
            <a:endParaRPr lang="es-ES" sz="1600" dirty="0"/>
          </a:p>
          <a:p>
            <a:pPr lvl="0"/>
            <a:r>
              <a:rPr lang="es-ES" sz="1600" dirty="0"/>
              <a:t>La definición de criterios de priorización de medidas de adaptación.</a:t>
            </a:r>
            <a:endParaRPr lang="es-EC" sz="1600" dirty="0"/>
          </a:p>
          <a:p>
            <a:pPr lvl="0"/>
            <a:endParaRPr lang="es-ES" sz="1600" dirty="0"/>
          </a:p>
          <a:p>
            <a:pPr lvl="0"/>
            <a:r>
              <a:rPr lang="es-ES" sz="1600" dirty="0"/>
              <a:t>Las medidas de adaptación al cambio climático priorizadas y validadas.</a:t>
            </a:r>
            <a:endParaRPr lang="es-EC" sz="1600" dirty="0"/>
          </a:p>
        </p:txBody>
      </p:sp>
      <p:pic>
        <p:nvPicPr>
          <p:cNvPr id="14" name="Imagen 13">
            <a:extLst>
              <a:ext uri="{FF2B5EF4-FFF2-40B4-BE49-F238E27FC236}">
                <a16:creationId xmlns:a16="http://schemas.microsoft.com/office/drawing/2014/main" id="{2455FC69-B911-48CE-9D28-F39BD58DB8D6}"/>
              </a:ext>
            </a:extLst>
          </p:cNvPr>
          <p:cNvPicPr>
            <a:picLocks noChangeAspect="1"/>
          </p:cNvPicPr>
          <p:nvPr/>
        </p:nvPicPr>
        <p:blipFill>
          <a:blip r:embed="rId11"/>
          <a:stretch>
            <a:fillRect/>
          </a:stretch>
        </p:blipFill>
        <p:spPr>
          <a:xfrm>
            <a:off x="3484382" y="1432119"/>
            <a:ext cx="3168794" cy="1386603"/>
          </a:xfrm>
          <a:prstGeom prst="rect">
            <a:avLst/>
          </a:prstGeom>
        </p:spPr>
      </p:pic>
    </p:spTree>
    <p:extLst>
      <p:ext uri="{BB962C8B-B14F-4D97-AF65-F5344CB8AC3E}">
        <p14:creationId xmlns:p14="http://schemas.microsoft.com/office/powerpoint/2010/main" val="244657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B0062-2BD3-4230-845D-5C1505AA5128}"/>
              </a:ext>
            </a:extLst>
          </p:cNvPr>
          <p:cNvSpPr>
            <a:spLocks noGrp="1"/>
          </p:cNvSpPr>
          <p:nvPr>
            <p:ph type="title"/>
          </p:nvPr>
        </p:nvSpPr>
        <p:spPr>
          <a:xfrm>
            <a:off x="1021802" y="35096"/>
            <a:ext cx="12201525" cy="1271058"/>
          </a:xfrm>
        </p:spPr>
        <p:txBody>
          <a:bodyPr>
            <a:normAutofit/>
          </a:bodyPr>
          <a:lstStyle/>
          <a:p>
            <a:pPr algn="r"/>
            <a:r>
              <a:rPr lang="es-EC" sz="4000" b="1" dirty="0">
                <a:solidFill>
                  <a:schemeClr val="accent3">
                    <a:lumMod val="75000"/>
                  </a:schemeClr>
                </a:solidFill>
                <a:latin typeface="+mn-lt"/>
              </a:rPr>
              <a:t>Pasos siguientes: Implementación de la NDC</a:t>
            </a:r>
          </a:p>
        </p:txBody>
      </p:sp>
      <p:graphicFrame>
        <p:nvGraphicFramePr>
          <p:cNvPr id="5" name="Diagrama 4">
            <a:extLst>
              <a:ext uri="{FF2B5EF4-FFF2-40B4-BE49-F238E27FC236}">
                <a16:creationId xmlns:a16="http://schemas.microsoft.com/office/drawing/2014/main" id="{58179C9D-B94D-4387-BA20-2A9AACC895EB}"/>
              </a:ext>
            </a:extLst>
          </p:cNvPr>
          <p:cNvGraphicFramePr/>
          <p:nvPr>
            <p:extLst/>
          </p:nvPr>
        </p:nvGraphicFramePr>
        <p:xfrm>
          <a:off x="2203053" y="1449811"/>
          <a:ext cx="9151144" cy="4519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esquinas redondeadas 6">
            <a:extLst>
              <a:ext uri="{FF2B5EF4-FFF2-40B4-BE49-F238E27FC236}">
                <a16:creationId xmlns:a16="http://schemas.microsoft.com/office/drawing/2014/main" id="{D2472894-839F-4E91-953E-AB6DFACE35AD}"/>
              </a:ext>
            </a:extLst>
          </p:cNvPr>
          <p:cNvSpPr/>
          <p:nvPr/>
        </p:nvSpPr>
        <p:spPr>
          <a:xfrm>
            <a:off x="3357254" y="5070420"/>
            <a:ext cx="1754197" cy="898474"/>
          </a:xfrm>
          <a:prstGeom prst="roundRect">
            <a:avLst/>
          </a:prstGeom>
          <a:solidFill>
            <a:srgbClr val="BE4946"/>
          </a:solidFill>
          <a:ln>
            <a:solidFill>
              <a:srgbClr val="C45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Proceso participativo</a:t>
            </a:r>
          </a:p>
        </p:txBody>
      </p:sp>
      <p:sp>
        <p:nvSpPr>
          <p:cNvPr id="8" name="Rectángulo: esquinas redondeadas 7">
            <a:extLst>
              <a:ext uri="{FF2B5EF4-FFF2-40B4-BE49-F238E27FC236}">
                <a16:creationId xmlns:a16="http://schemas.microsoft.com/office/drawing/2014/main" id="{6A0D58CA-08A5-4B31-B627-6889377118C2}"/>
              </a:ext>
            </a:extLst>
          </p:cNvPr>
          <p:cNvSpPr/>
          <p:nvPr/>
        </p:nvSpPr>
        <p:spPr>
          <a:xfrm>
            <a:off x="3357254" y="6304009"/>
            <a:ext cx="1731297" cy="898474"/>
          </a:xfrm>
          <a:prstGeom prst="roundRect">
            <a:avLst/>
          </a:prstGeom>
          <a:solidFill>
            <a:srgbClr val="9A3836"/>
          </a:solidFill>
          <a:ln>
            <a:solidFill>
              <a:srgbClr val="C45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Validación política</a:t>
            </a:r>
          </a:p>
        </p:txBody>
      </p:sp>
      <p:sp>
        <p:nvSpPr>
          <p:cNvPr id="9" name="Rectángulo: esquinas redondeadas 8">
            <a:extLst>
              <a:ext uri="{FF2B5EF4-FFF2-40B4-BE49-F238E27FC236}">
                <a16:creationId xmlns:a16="http://schemas.microsoft.com/office/drawing/2014/main" id="{BF4964BB-544E-4613-A981-EC90B2591A1C}"/>
              </a:ext>
            </a:extLst>
          </p:cNvPr>
          <p:cNvSpPr/>
          <p:nvPr/>
        </p:nvSpPr>
        <p:spPr>
          <a:xfrm>
            <a:off x="6490077" y="5070421"/>
            <a:ext cx="1731297" cy="618320"/>
          </a:xfrm>
          <a:prstGeom prst="roundRect">
            <a:avLst/>
          </a:prstGeom>
          <a:solidFill>
            <a:srgbClr val="A6C36B"/>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Plan de implementación</a:t>
            </a:r>
          </a:p>
        </p:txBody>
      </p:sp>
      <p:sp>
        <p:nvSpPr>
          <p:cNvPr id="10" name="Rectángulo: esquinas redondeadas 9">
            <a:extLst>
              <a:ext uri="{FF2B5EF4-FFF2-40B4-BE49-F238E27FC236}">
                <a16:creationId xmlns:a16="http://schemas.microsoft.com/office/drawing/2014/main" id="{B698AE33-2531-4DAF-BCB3-CF668F4E80FC}"/>
              </a:ext>
            </a:extLst>
          </p:cNvPr>
          <p:cNvSpPr/>
          <p:nvPr/>
        </p:nvSpPr>
        <p:spPr>
          <a:xfrm>
            <a:off x="6490074" y="5860068"/>
            <a:ext cx="1731297" cy="618320"/>
          </a:xfrm>
          <a:prstGeom prst="roundRect">
            <a:avLst/>
          </a:prstGeom>
          <a:solidFill>
            <a:srgbClr val="81A04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Sistema MRV</a:t>
            </a:r>
          </a:p>
        </p:txBody>
      </p:sp>
      <p:sp>
        <p:nvSpPr>
          <p:cNvPr id="11" name="Rectángulo: esquinas redondeadas 10">
            <a:extLst>
              <a:ext uri="{FF2B5EF4-FFF2-40B4-BE49-F238E27FC236}">
                <a16:creationId xmlns:a16="http://schemas.microsoft.com/office/drawing/2014/main" id="{86C9622B-9C56-46DD-9564-A5520C0DC5A6}"/>
              </a:ext>
            </a:extLst>
          </p:cNvPr>
          <p:cNvSpPr/>
          <p:nvPr/>
        </p:nvSpPr>
        <p:spPr>
          <a:xfrm>
            <a:off x="6490072" y="6646565"/>
            <a:ext cx="1731297" cy="618320"/>
          </a:xfrm>
          <a:prstGeom prst="roundRect">
            <a:avLst/>
          </a:prstGeom>
          <a:solidFill>
            <a:srgbClr val="69823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Estrategia de financiamiento</a:t>
            </a:r>
          </a:p>
        </p:txBody>
      </p:sp>
      <p:cxnSp>
        <p:nvCxnSpPr>
          <p:cNvPr id="13" name="Conector: angular 12">
            <a:extLst>
              <a:ext uri="{FF2B5EF4-FFF2-40B4-BE49-F238E27FC236}">
                <a16:creationId xmlns:a16="http://schemas.microsoft.com/office/drawing/2014/main" id="{240A2C45-4AAE-4895-8291-9B02CA4BF267}"/>
              </a:ext>
            </a:extLst>
          </p:cNvPr>
          <p:cNvCxnSpPr>
            <a:cxnSpLocks/>
            <a:endCxn id="8" idx="1"/>
          </p:cNvCxnSpPr>
          <p:nvPr/>
        </p:nvCxnSpPr>
        <p:spPr>
          <a:xfrm rot="16200000" flipH="1">
            <a:off x="2014313" y="5410305"/>
            <a:ext cx="2122521" cy="5633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B9363C4A-6842-48C1-B301-417A76F5DC34}"/>
              </a:ext>
            </a:extLst>
          </p:cNvPr>
          <p:cNvCxnSpPr>
            <a:cxnSpLocks/>
            <a:endCxn id="7" idx="1"/>
          </p:cNvCxnSpPr>
          <p:nvPr/>
        </p:nvCxnSpPr>
        <p:spPr>
          <a:xfrm rot="16200000" flipH="1">
            <a:off x="2637977" y="4800382"/>
            <a:ext cx="861450" cy="5771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a16="http://schemas.microsoft.com/office/drawing/2014/main" id="{B57F0CF7-4125-4487-B946-5791FF8EA060}"/>
              </a:ext>
            </a:extLst>
          </p:cNvPr>
          <p:cNvCxnSpPr>
            <a:endCxn id="11" idx="1"/>
          </p:cNvCxnSpPr>
          <p:nvPr/>
        </p:nvCxnSpPr>
        <p:spPr>
          <a:xfrm rot="16200000" flipH="1">
            <a:off x="5004674" y="5470326"/>
            <a:ext cx="2325001" cy="6457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50AA109C-4114-4716-98C5-42571B522231}"/>
              </a:ext>
            </a:extLst>
          </p:cNvPr>
          <p:cNvCxnSpPr>
            <a:cxnSpLocks/>
            <a:endCxn id="10" idx="1"/>
          </p:cNvCxnSpPr>
          <p:nvPr/>
        </p:nvCxnSpPr>
        <p:spPr>
          <a:xfrm rot="16200000" flipH="1">
            <a:off x="5397923" y="5077078"/>
            <a:ext cx="1538503" cy="6457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a:extLst>
              <a:ext uri="{FF2B5EF4-FFF2-40B4-BE49-F238E27FC236}">
                <a16:creationId xmlns:a16="http://schemas.microsoft.com/office/drawing/2014/main" id="{020CD0D4-BF24-4413-90D9-0A438D338625}"/>
              </a:ext>
            </a:extLst>
          </p:cNvPr>
          <p:cNvCxnSpPr>
            <a:cxnSpLocks/>
            <a:endCxn id="9" idx="1"/>
          </p:cNvCxnSpPr>
          <p:nvPr/>
        </p:nvCxnSpPr>
        <p:spPr>
          <a:xfrm rot="16200000" flipH="1">
            <a:off x="5792746" y="4682254"/>
            <a:ext cx="748858" cy="6457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ángulo: esquinas redondeadas 24">
            <a:extLst>
              <a:ext uri="{FF2B5EF4-FFF2-40B4-BE49-F238E27FC236}">
                <a16:creationId xmlns:a16="http://schemas.microsoft.com/office/drawing/2014/main" id="{52A28D6E-7DCA-41B7-8826-04ADA7C14E1A}"/>
              </a:ext>
            </a:extLst>
          </p:cNvPr>
          <p:cNvSpPr/>
          <p:nvPr/>
        </p:nvSpPr>
        <p:spPr>
          <a:xfrm>
            <a:off x="9032062" y="5070420"/>
            <a:ext cx="1731297" cy="618320"/>
          </a:xfrm>
          <a:prstGeom prst="round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5" dirty="0"/>
              <a:t>2020-2025</a:t>
            </a:r>
          </a:p>
        </p:txBody>
      </p:sp>
      <p:sp>
        <p:nvSpPr>
          <p:cNvPr id="34" name="Rectángulo: esquinas redondeadas 33">
            <a:extLst>
              <a:ext uri="{FF2B5EF4-FFF2-40B4-BE49-F238E27FC236}">
                <a16:creationId xmlns:a16="http://schemas.microsoft.com/office/drawing/2014/main" id="{77966670-C3D6-46DE-B576-48677C86905C}"/>
              </a:ext>
            </a:extLst>
          </p:cNvPr>
          <p:cNvSpPr/>
          <p:nvPr/>
        </p:nvSpPr>
        <p:spPr>
          <a:xfrm>
            <a:off x="9870227" y="3901962"/>
            <a:ext cx="1016794" cy="6732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35"/>
          </a:p>
        </p:txBody>
      </p:sp>
      <p:pic>
        <p:nvPicPr>
          <p:cNvPr id="35" name="Gráfico 34" descr="Gráfico de barras">
            <a:extLst>
              <a:ext uri="{FF2B5EF4-FFF2-40B4-BE49-F238E27FC236}">
                <a16:creationId xmlns:a16="http://schemas.microsoft.com/office/drawing/2014/main" id="{724C46BA-94DC-4E48-B45B-6FD5E186F0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17747" y="3868801"/>
            <a:ext cx="745611" cy="745611"/>
          </a:xfrm>
          <a:prstGeom prst="rect">
            <a:avLst/>
          </a:prstGeom>
        </p:spPr>
      </p:pic>
      <p:sp>
        <p:nvSpPr>
          <p:cNvPr id="36" name="Rectángulo: esquinas redondeadas 35">
            <a:extLst>
              <a:ext uri="{FF2B5EF4-FFF2-40B4-BE49-F238E27FC236}">
                <a16:creationId xmlns:a16="http://schemas.microsoft.com/office/drawing/2014/main" id="{4F9002CC-173B-4184-B065-1D0CDABEACFE}"/>
              </a:ext>
            </a:extLst>
          </p:cNvPr>
          <p:cNvSpPr/>
          <p:nvPr/>
        </p:nvSpPr>
        <p:spPr>
          <a:xfrm>
            <a:off x="7003052" y="3901962"/>
            <a:ext cx="1016794" cy="6732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35"/>
          </a:p>
        </p:txBody>
      </p:sp>
      <p:pic>
        <p:nvPicPr>
          <p:cNvPr id="37" name="Gráfico 36" descr="Apretón de manos">
            <a:extLst>
              <a:ext uri="{FF2B5EF4-FFF2-40B4-BE49-F238E27FC236}">
                <a16:creationId xmlns:a16="http://schemas.microsoft.com/office/drawing/2014/main" id="{24297AD6-F3E1-4384-B70F-BE25EF5BE3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3052" y="3773475"/>
            <a:ext cx="1016794" cy="1016794"/>
          </a:xfrm>
          <a:prstGeom prst="rect">
            <a:avLst/>
          </a:prstGeom>
        </p:spPr>
      </p:pic>
      <p:sp>
        <p:nvSpPr>
          <p:cNvPr id="38" name="Rectángulo: esquinas redondeadas 37">
            <a:extLst>
              <a:ext uri="{FF2B5EF4-FFF2-40B4-BE49-F238E27FC236}">
                <a16:creationId xmlns:a16="http://schemas.microsoft.com/office/drawing/2014/main" id="{A95BDF47-7147-4EC5-A85C-375732344AE1}"/>
              </a:ext>
            </a:extLst>
          </p:cNvPr>
          <p:cNvSpPr/>
          <p:nvPr/>
        </p:nvSpPr>
        <p:spPr>
          <a:xfrm>
            <a:off x="4094656" y="3901962"/>
            <a:ext cx="1016794" cy="6732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35"/>
          </a:p>
        </p:txBody>
      </p:sp>
      <p:pic>
        <p:nvPicPr>
          <p:cNvPr id="39" name="Gráfico 38" descr="Diana">
            <a:extLst>
              <a:ext uri="{FF2B5EF4-FFF2-40B4-BE49-F238E27FC236}">
                <a16:creationId xmlns:a16="http://schemas.microsoft.com/office/drawing/2014/main" id="{35A6959C-11C5-496B-9A3F-37171D3100B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40366" y="3868801"/>
            <a:ext cx="736449" cy="736449"/>
          </a:xfrm>
          <a:prstGeom prst="rect">
            <a:avLst/>
          </a:prstGeom>
        </p:spPr>
      </p:pic>
      <p:cxnSp>
        <p:nvCxnSpPr>
          <p:cNvPr id="41" name="Conector: angular 40">
            <a:extLst>
              <a:ext uri="{FF2B5EF4-FFF2-40B4-BE49-F238E27FC236}">
                <a16:creationId xmlns:a16="http://schemas.microsoft.com/office/drawing/2014/main" id="{E3286270-3EAC-4B8E-AC87-96A03C9D1207}"/>
              </a:ext>
            </a:extLst>
          </p:cNvPr>
          <p:cNvCxnSpPr>
            <a:endCxn id="25" idx="1"/>
          </p:cNvCxnSpPr>
          <p:nvPr/>
        </p:nvCxnSpPr>
        <p:spPr>
          <a:xfrm rot="16200000" flipH="1">
            <a:off x="8533971" y="4881488"/>
            <a:ext cx="721373" cy="27481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52B317CA-C075-4AC9-8A4D-470D47303C07}"/>
              </a:ext>
            </a:extLst>
          </p:cNvPr>
          <p:cNvPicPr>
            <a:picLocks noChangeAspect="1"/>
          </p:cNvPicPr>
          <p:nvPr/>
        </p:nvPicPr>
        <p:blipFill>
          <a:blip r:embed="rId14"/>
          <a:stretch>
            <a:fillRect/>
          </a:stretch>
        </p:blipFill>
        <p:spPr>
          <a:xfrm>
            <a:off x="0" y="172630"/>
            <a:ext cx="2043604" cy="894241"/>
          </a:xfrm>
          <a:prstGeom prst="rect">
            <a:avLst/>
          </a:prstGeom>
        </p:spPr>
      </p:pic>
    </p:spTree>
    <p:extLst>
      <p:ext uri="{BB962C8B-B14F-4D97-AF65-F5344CB8AC3E}">
        <p14:creationId xmlns:p14="http://schemas.microsoft.com/office/powerpoint/2010/main" val="352309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B0062-2BD3-4230-845D-5C1505AA5128}"/>
              </a:ext>
            </a:extLst>
          </p:cNvPr>
          <p:cNvSpPr>
            <a:spLocks noGrp="1"/>
          </p:cNvSpPr>
          <p:nvPr>
            <p:ph type="title"/>
          </p:nvPr>
        </p:nvSpPr>
        <p:spPr>
          <a:xfrm>
            <a:off x="2480736" y="46696"/>
            <a:ext cx="10531211" cy="1271058"/>
          </a:xfrm>
        </p:spPr>
        <p:txBody>
          <a:bodyPr>
            <a:noAutofit/>
          </a:bodyPr>
          <a:lstStyle/>
          <a:p>
            <a:pPr algn="r"/>
            <a:r>
              <a:rPr lang="es-EC" sz="4000" b="1" dirty="0">
                <a:solidFill>
                  <a:schemeClr val="accent3">
                    <a:lumMod val="75000"/>
                  </a:schemeClr>
                </a:solidFill>
                <a:latin typeface="+mn-lt"/>
              </a:rPr>
              <a:t>Preparación para la implementación</a:t>
            </a:r>
          </a:p>
        </p:txBody>
      </p:sp>
      <p:pic>
        <p:nvPicPr>
          <p:cNvPr id="19" name="Imagen 18">
            <a:extLst>
              <a:ext uri="{FF2B5EF4-FFF2-40B4-BE49-F238E27FC236}">
                <a16:creationId xmlns:a16="http://schemas.microsoft.com/office/drawing/2014/main" id="{8D4B10E7-177E-4BCA-B9F4-735DBE88ACF5}"/>
              </a:ext>
            </a:extLst>
          </p:cNvPr>
          <p:cNvPicPr>
            <a:picLocks noChangeAspect="1"/>
          </p:cNvPicPr>
          <p:nvPr/>
        </p:nvPicPr>
        <p:blipFill>
          <a:blip r:embed="rId3"/>
          <a:stretch>
            <a:fillRect/>
          </a:stretch>
        </p:blipFill>
        <p:spPr>
          <a:xfrm>
            <a:off x="323056" y="235105"/>
            <a:ext cx="2043604" cy="894241"/>
          </a:xfrm>
          <a:prstGeom prst="rect">
            <a:avLst/>
          </a:prstGeom>
        </p:spPr>
      </p:pic>
      <p:sp>
        <p:nvSpPr>
          <p:cNvPr id="8" name="Rectángulo: esquinas redondeadas 7">
            <a:extLst>
              <a:ext uri="{FF2B5EF4-FFF2-40B4-BE49-F238E27FC236}">
                <a16:creationId xmlns:a16="http://schemas.microsoft.com/office/drawing/2014/main" id="{3C1E6780-FC30-419E-A2EE-3A00C01B0995}"/>
              </a:ext>
            </a:extLst>
          </p:cNvPr>
          <p:cNvSpPr/>
          <p:nvPr/>
        </p:nvSpPr>
        <p:spPr>
          <a:xfrm>
            <a:off x="2203052" y="2829573"/>
            <a:ext cx="1731297" cy="618320"/>
          </a:xfrm>
          <a:prstGeom prst="roundRect">
            <a:avLst/>
          </a:prstGeom>
          <a:solidFill>
            <a:srgbClr val="A6C36B"/>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Plan de implementación</a:t>
            </a:r>
          </a:p>
        </p:txBody>
      </p:sp>
      <p:sp>
        <p:nvSpPr>
          <p:cNvPr id="9" name="Rectángulo: esquinas redondeadas 8">
            <a:extLst>
              <a:ext uri="{FF2B5EF4-FFF2-40B4-BE49-F238E27FC236}">
                <a16:creationId xmlns:a16="http://schemas.microsoft.com/office/drawing/2014/main" id="{0B062932-4213-4525-9061-52D92221642A}"/>
              </a:ext>
            </a:extLst>
          </p:cNvPr>
          <p:cNvSpPr/>
          <p:nvPr/>
        </p:nvSpPr>
        <p:spPr>
          <a:xfrm>
            <a:off x="2203053" y="4391840"/>
            <a:ext cx="1731297" cy="618320"/>
          </a:xfrm>
          <a:prstGeom prst="roundRect">
            <a:avLst/>
          </a:prstGeom>
          <a:solidFill>
            <a:srgbClr val="81A04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Sistema MRV</a:t>
            </a:r>
          </a:p>
        </p:txBody>
      </p:sp>
      <p:sp>
        <p:nvSpPr>
          <p:cNvPr id="10" name="Rectángulo: esquinas redondeadas 9">
            <a:extLst>
              <a:ext uri="{FF2B5EF4-FFF2-40B4-BE49-F238E27FC236}">
                <a16:creationId xmlns:a16="http://schemas.microsoft.com/office/drawing/2014/main" id="{D829EEE2-5CA6-4614-B94A-B045992C5679}"/>
              </a:ext>
            </a:extLst>
          </p:cNvPr>
          <p:cNvSpPr/>
          <p:nvPr/>
        </p:nvSpPr>
        <p:spPr>
          <a:xfrm>
            <a:off x="2203056" y="5954107"/>
            <a:ext cx="1731297" cy="618320"/>
          </a:xfrm>
          <a:prstGeom prst="roundRect">
            <a:avLst/>
          </a:prstGeom>
          <a:solidFill>
            <a:srgbClr val="69823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t>Estrategia de financiamiento</a:t>
            </a:r>
          </a:p>
        </p:txBody>
      </p:sp>
      <p:cxnSp>
        <p:nvCxnSpPr>
          <p:cNvPr id="4" name="Conector recto 3">
            <a:extLst>
              <a:ext uri="{FF2B5EF4-FFF2-40B4-BE49-F238E27FC236}">
                <a16:creationId xmlns:a16="http://schemas.microsoft.com/office/drawing/2014/main" id="{C0552863-E569-4261-BDCA-F429F204FC44}"/>
              </a:ext>
            </a:extLst>
          </p:cNvPr>
          <p:cNvCxnSpPr/>
          <p:nvPr/>
        </p:nvCxnSpPr>
        <p:spPr>
          <a:xfrm>
            <a:off x="4345091" y="2146852"/>
            <a:ext cx="0" cy="4678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53211B3D-CFA0-4BC3-B85F-93A5C25FF882}"/>
              </a:ext>
            </a:extLst>
          </p:cNvPr>
          <p:cNvCxnSpPr/>
          <p:nvPr/>
        </p:nvCxnSpPr>
        <p:spPr>
          <a:xfrm>
            <a:off x="6617839" y="2146852"/>
            <a:ext cx="0" cy="4678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ector recto 13">
            <a:extLst>
              <a:ext uri="{FF2B5EF4-FFF2-40B4-BE49-F238E27FC236}">
                <a16:creationId xmlns:a16="http://schemas.microsoft.com/office/drawing/2014/main" id="{95F7ABF1-CF02-40AC-8641-DDE003F47D3E}"/>
              </a:ext>
            </a:extLst>
          </p:cNvPr>
          <p:cNvCxnSpPr/>
          <p:nvPr/>
        </p:nvCxnSpPr>
        <p:spPr>
          <a:xfrm>
            <a:off x="9013728" y="2146852"/>
            <a:ext cx="0" cy="4678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F023FB90-1555-4804-B6E9-2278A12CC477}"/>
              </a:ext>
            </a:extLst>
          </p:cNvPr>
          <p:cNvCxnSpPr/>
          <p:nvPr/>
        </p:nvCxnSpPr>
        <p:spPr>
          <a:xfrm>
            <a:off x="11354199" y="2146852"/>
            <a:ext cx="0" cy="4678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ector recto 15">
            <a:extLst>
              <a:ext uri="{FF2B5EF4-FFF2-40B4-BE49-F238E27FC236}">
                <a16:creationId xmlns:a16="http://schemas.microsoft.com/office/drawing/2014/main" id="{F858E562-5305-4277-8A58-64DAD6614E03}"/>
              </a:ext>
            </a:extLst>
          </p:cNvPr>
          <p:cNvCxnSpPr>
            <a:cxnSpLocks/>
          </p:cNvCxnSpPr>
          <p:nvPr/>
        </p:nvCxnSpPr>
        <p:spPr>
          <a:xfrm>
            <a:off x="4119804" y="2411896"/>
            <a:ext cx="74874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ector recto 21">
            <a:extLst>
              <a:ext uri="{FF2B5EF4-FFF2-40B4-BE49-F238E27FC236}">
                <a16:creationId xmlns:a16="http://schemas.microsoft.com/office/drawing/2014/main" id="{625033A4-21E6-46F7-ADCB-694D520A33DC}"/>
              </a:ext>
            </a:extLst>
          </p:cNvPr>
          <p:cNvCxnSpPr>
            <a:cxnSpLocks/>
          </p:cNvCxnSpPr>
          <p:nvPr/>
        </p:nvCxnSpPr>
        <p:spPr>
          <a:xfrm>
            <a:off x="4119804" y="4008783"/>
            <a:ext cx="74874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8095DC19-E434-462F-9514-159687DAD148}"/>
              </a:ext>
            </a:extLst>
          </p:cNvPr>
          <p:cNvCxnSpPr>
            <a:cxnSpLocks/>
          </p:cNvCxnSpPr>
          <p:nvPr/>
        </p:nvCxnSpPr>
        <p:spPr>
          <a:xfrm>
            <a:off x="4119804" y="5632174"/>
            <a:ext cx="7487478"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E71ED9C5-1C3F-46B0-AF33-58C5D3377E32}"/>
              </a:ext>
            </a:extLst>
          </p:cNvPr>
          <p:cNvSpPr txBox="1"/>
          <p:nvPr/>
        </p:nvSpPr>
        <p:spPr>
          <a:xfrm>
            <a:off x="4827392" y="1734274"/>
            <a:ext cx="1431289" cy="738664"/>
          </a:xfrm>
          <a:prstGeom prst="rect">
            <a:avLst/>
          </a:prstGeom>
          <a:noFill/>
        </p:spPr>
        <p:txBody>
          <a:bodyPr wrap="square" rtlCol="0">
            <a:spAutoFit/>
          </a:bodyPr>
          <a:lstStyle/>
          <a:p>
            <a:pPr algn="ctr"/>
            <a:r>
              <a:rPr lang="es-EC" dirty="0"/>
              <a:t>Corto plazo</a:t>
            </a:r>
          </a:p>
          <a:p>
            <a:pPr algn="ctr"/>
            <a:r>
              <a:rPr lang="es-EC" dirty="0"/>
              <a:t>1 año</a:t>
            </a:r>
          </a:p>
        </p:txBody>
      </p:sp>
      <p:sp>
        <p:nvSpPr>
          <p:cNvPr id="25" name="CuadroTexto 24">
            <a:extLst>
              <a:ext uri="{FF2B5EF4-FFF2-40B4-BE49-F238E27FC236}">
                <a16:creationId xmlns:a16="http://schemas.microsoft.com/office/drawing/2014/main" id="{452894F0-5C7C-4DDE-A935-95C1D2948588}"/>
              </a:ext>
            </a:extLst>
          </p:cNvPr>
          <p:cNvSpPr txBox="1"/>
          <p:nvPr/>
        </p:nvSpPr>
        <p:spPr>
          <a:xfrm>
            <a:off x="6907620" y="1734274"/>
            <a:ext cx="1816328" cy="738664"/>
          </a:xfrm>
          <a:prstGeom prst="rect">
            <a:avLst/>
          </a:prstGeom>
          <a:noFill/>
        </p:spPr>
        <p:txBody>
          <a:bodyPr wrap="square" rtlCol="0">
            <a:spAutoFit/>
          </a:bodyPr>
          <a:lstStyle/>
          <a:p>
            <a:pPr algn="ctr"/>
            <a:r>
              <a:rPr lang="es-EC" dirty="0"/>
              <a:t>Mediano plazo</a:t>
            </a:r>
          </a:p>
          <a:p>
            <a:pPr algn="ctr"/>
            <a:r>
              <a:rPr lang="es-EC" dirty="0"/>
              <a:t>2 año</a:t>
            </a:r>
          </a:p>
        </p:txBody>
      </p:sp>
      <p:sp>
        <p:nvSpPr>
          <p:cNvPr id="26" name="CuadroTexto 25">
            <a:extLst>
              <a:ext uri="{FF2B5EF4-FFF2-40B4-BE49-F238E27FC236}">
                <a16:creationId xmlns:a16="http://schemas.microsoft.com/office/drawing/2014/main" id="{DC79C6A1-AB5D-4A28-84C3-9528CC6226CD}"/>
              </a:ext>
            </a:extLst>
          </p:cNvPr>
          <p:cNvSpPr txBox="1"/>
          <p:nvPr/>
        </p:nvSpPr>
        <p:spPr>
          <a:xfrm>
            <a:off x="9204286" y="1702023"/>
            <a:ext cx="1816328" cy="738664"/>
          </a:xfrm>
          <a:prstGeom prst="rect">
            <a:avLst/>
          </a:prstGeom>
          <a:noFill/>
        </p:spPr>
        <p:txBody>
          <a:bodyPr wrap="square" rtlCol="0">
            <a:spAutoFit/>
          </a:bodyPr>
          <a:lstStyle/>
          <a:p>
            <a:pPr algn="ctr"/>
            <a:r>
              <a:rPr lang="es-EC" dirty="0"/>
              <a:t>Mayor plazo</a:t>
            </a:r>
          </a:p>
          <a:p>
            <a:pPr algn="ctr"/>
            <a:r>
              <a:rPr lang="es-EC" dirty="0"/>
              <a:t>4 años</a:t>
            </a:r>
          </a:p>
        </p:txBody>
      </p:sp>
      <p:sp>
        <p:nvSpPr>
          <p:cNvPr id="27" name="CuadroTexto 26">
            <a:extLst>
              <a:ext uri="{FF2B5EF4-FFF2-40B4-BE49-F238E27FC236}">
                <a16:creationId xmlns:a16="http://schemas.microsoft.com/office/drawing/2014/main" id="{DA3E7E5F-8815-46D0-A63E-6009FD7EAE50}"/>
              </a:ext>
            </a:extLst>
          </p:cNvPr>
          <p:cNvSpPr txBox="1"/>
          <p:nvPr/>
        </p:nvSpPr>
        <p:spPr>
          <a:xfrm>
            <a:off x="4380873" y="2716413"/>
            <a:ext cx="2201187" cy="1061829"/>
          </a:xfrm>
          <a:prstGeom prst="rect">
            <a:avLst/>
          </a:prstGeom>
          <a:noFill/>
        </p:spPr>
        <p:txBody>
          <a:bodyPr wrap="square" rtlCol="0">
            <a:spAutoFit/>
          </a:bodyPr>
          <a:lstStyle/>
          <a:p>
            <a:pPr algn="ctr"/>
            <a:r>
              <a:rPr lang="es-EC" dirty="0"/>
              <a:t>Desarrollo de hoja de ruta para implementación</a:t>
            </a:r>
          </a:p>
        </p:txBody>
      </p:sp>
      <p:sp>
        <p:nvSpPr>
          <p:cNvPr id="28" name="CuadroTexto 27">
            <a:extLst>
              <a:ext uri="{FF2B5EF4-FFF2-40B4-BE49-F238E27FC236}">
                <a16:creationId xmlns:a16="http://schemas.microsoft.com/office/drawing/2014/main" id="{413EA3A4-19BE-4D95-A942-CE8D95F8351C}"/>
              </a:ext>
            </a:extLst>
          </p:cNvPr>
          <p:cNvSpPr txBox="1"/>
          <p:nvPr/>
        </p:nvSpPr>
        <p:spPr>
          <a:xfrm>
            <a:off x="6645749" y="2668942"/>
            <a:ext cx="2201187" cy="1061829"/>
          </a:xfrm>
          <a:prstGeom prst="rect">
            <a:avLst/>
          </a:prstGeom>
          <a:noFill/>
        </p:spPr>
        <p:txBody>
          <a:bodyPr wrap="square" rtlCol="0">
            <a:spAutoFit/>
          </a:bodyPr>
          <a:lstStyle/>
          <a:p>
            <a:pPr algn="ctr"/>
            <a:r>
              <a:rPr lang="es-EC" dirty="0"/>
              <a:t>Implementación de medidas incondicionales</a:t>
            </a:r>
          </a:p>
        </p:txBody>
      </p:sp>
      <p:sp>
        <p:nvSpPr>
          <p:cNvPr id="29" name="CuadroTexto 28">
            <a:extLst>
              <a:ext uri="{FF2B5EF4-FFF2-40B4-BE49-F238E27FC236}">
                <a16:creationId xmlns:a16="http://schemas.microsoft.com/office/drawing/2014/main" id="{B1C96825-66D5-45E8-A75D-CBB0134EFA43}"/>
              </a:ext>
            </a:extLst>
          </p:cNvPr>
          <p:cNvSpPr txBox="1"/>
          <p:nvPr/>
        </p:nvSpPr>
        <p:spPr>
          <a:xfrm>
            <a:off x="8986219" y="2668942"/>
            <a:ext cx="2201187" cy="1384995"/>
          </a:xfrm>
          <a:prstGeom prst="rect">
            <a:avLst/>
          </a:prstGeom>
          <a:noFill/>
        </p:spPr>
        <p:txBody>
          <a:bodyPr wrap="square" rtlCol="0">
            <a:spAutoFit/>
          </a:bodyPr>
          <a:lstStyle/>
          <a:p>
            <a:pPr algn="ctr"/>
            <a:r>
              <a:rPr lang="es-EC" dirty="0"/>
              <a:t>Implementación de medidas condicionales y actualización NDC</a:t>
            </a:r>
          </a:p>
        </p:txBody>
      </p:sp>
      <p:sp>
        <p:nvSpPr>
          <p:cNvPr id="30" name="CuadroTexto 29">
            <a:extLst>
              <a:ext uri="{FF2B5EF4-FFF2-40B4-BE49-F238E27FC236}">
                <a16:creationId xmlns:a16="http://schemas.microsoft.com/office/drawing/2014/main" id="{EAD43D80-5F5A-46DB-BA99-60C9A51F6136}"/>
              </a:ext>
            </a:extLst>
          </p:cNvPr>
          <p:cNvSpPr txBox="1"/>
          <p:nvPr/>
        </p:nvSpPr>
        <p:spPr>
          <a:xfrm>
            <a:off x="4398763" y="4313299"/>
            <a:ext cx="2201187" cy="1061829"/>
          </a:xfrm>
          <a:prstGeom prst="rect">
            <a:avLst/>
          </a:prstGeom>
          <a:noFill/>
        </p:spPr>
        <p:txBody>
          <a:bodyPr wrap="square" rtlCol="0">
            <a:spAutoFit/>
          </a:bodyPr>
          <a:lstStyle/>
          <a:p>
            <a:pPr algn="ctr"/>
            <a:r>
              <a:rPr lang="es-EC" dirty="0"/>
              <a:t>Sistema MRV y metodología para mitigación</a:t>
            </a:r>
          </a:p>
        </p:txBody>
      </p:sp>
      <p:sp>
        <p:nvSpPr>
          <p:cNvPr id="31" name="CuadroTexto 30">
            <a:extLst>
              <a:ext uri="{FF2B5EF4-FFF2-40B4-BE49-F238E27FC236}">
                <a16:creationId xmlns:a16="http://schemas.microsoft.com/office/drawing/2014/main" id="{961F88AD-9787-4642-8A1B-C9B828074F07}"/>
              </a:ext>
            </a:extLst>
          </p:cNvPr>
          <p:cNvSpPr txBox="1"/>
          <p:nvPr/>
        </p:nvSpPr>
        <p:spPr>
          <a:xfrm>
            <a:off x="6729145" y="4369068"/>
            <a:ext cx="2201187" cy="1061829"/>
          </a:xfrm>
          <a:prstGeom prst="rect">
            <a:avLst/>
          </a:prstGeom>
          <a:noFill/>
        </p:spPr>
        <p:txBody>
          <a:bodyPr wrap="square" rtlCol="0">
            <a:spAutoFit/>
          </a:bodyPr>
          <a:lstStyle/>
          <a:p>
            <a:pPr algn="ctr"/>
            <a:r>
              <a:rPr lang="es-EC" dirty="0"/>
              <a:t>Metodología para adaptación y financiamiento</a:t>
            </a:r>
          </a:p>
        </p:txBody>
      </p:sp>
      <p:sp>
        <p:nvSpPr>
          <p:cNvPr id="32" name="CuadroTexto 31">
            <a:extLst>
              <a:ext uri="{FF2B5EF4-FFF2-40B4-BE49-F238E27FC236}">
                <a16:creationId xmlns:a16="http://schemas.microsoft.com/office/drawing/2014/main" id="{D3D0DCF3-5B4E-4A54-B75D-85E6F5443F33}"/>
              </a:ext>
            </a:extLst>
          </p:cNvPr>
          <p:cNvSpPr txBox="1"/>
          <p:nvPr/>
        </p:nvSpPr>
        <p:spPr>
          <a:xfrm>
            <a:off x="9051193" y="4286798"/>
            <a:ext cx="2201187" cy="1061829"/>
          </a:xfrm>
          <a:prstGeom prst="rect">
            <a:avLst/>
          </a:prstGeom>
          <a:noFill/>
        </p:spPr>
        <p:txBody>
          <a:bodyPr wrap="square" rtlCol="0">
            <a:spAutoFit/>
          </a:bodyPr>
          <a:lstStyle/>
          <a:p>
            <a:pPr algn="ctr"/>
            <a:r>
              <a:rPr lang="es-EC" dirty="0"/>
              <a:t>Automatización completa del sistema MRV</a:t>
            </a:r>
          </a:p>
        </p:txBody>
      </p:sp>
      <p:sp>
        <p:nvSpPr>
          <p:cNvPr id="33" name="CuadroTexto 32">
            <a:extLst>
              <a:ext uri="{FF2B5EF4-FFF2-40B4-BE49-F238E27FC236}">
                <a16:creationId xmlns:a16="http://schemas.microsoft.com/office/drawing/2014/main" id="{8D5D3193-74F0-4C9F-9816-87ADF6A64513}"/>
              </a:ext>
            </a:extLst>
          </p:cNvPr>
          <p:cNvSpPr txBox="1"/>
          <p:nvPr/>
        </p:nvSpPr>
        <p:spPr>
          <a:xfrm>
            <a:off x="4345092" y="5793562"/>
            <a:ext cx="2201187" cy="1061829"/>
          </a:xfrm>
          <a:prstGeom prst="rect">
            <a:avLst/>
          </a:prstGeom>
          <a:noFill/>
        </p:spPr>
        <p:txBody>
          <a:bodyPr wrap="square" rtlCol="0">
            <a:spAutoFit/>
          </a:bodyPr>
          <a:lstStyle/>
          <a:p>
            <a:pPr algn="ctr"/>
            <a:r>
              <a:rPr lang="es-EC" dirty="0"/>
              <a:t>Guía de financiamiento climático</a:t>
            </a:r>
          </a:p>
        </p:txBody>
      </p:sp>
      <p:sp>
        <p:nvSpPr>
          <p:cNvPr id="34" name="CuadroTexto 33">
            <a:extLst>
              <a:ext uri="{FF2B5EF4-FFF2-40B4-BE49-F238E27FC236}">
                <a16:creationId xmlns:a16="http://schemas.microsoft.com/office/drawing/2014/main" id="{A6B291B9-EE56-4AFC-9491-2EA10F1086F2}"/>
              </a:ext>
            </a:extLst>
          </p:cNvPr>
          <p:cNvSpPr txBox="1"/>
          <p:nvPr/>
        </p:nvSpPr>
        <p:spPr>
          <a:xfrm>
            <a:off x="6685294" y="5793562"/>
            <a:ext cx="2201187" cy="1061829"/>
          </a:xfrm>
          <a:prstGeom prst="rect">
            <a:avLst/>
          </a:prstGeom>
          <a:noFill/>
        </p:spPr>
        <p:txBody>
          <a:bodyPr wrap="square" rtlCol="0">
            <a:spAutoFit/>
          </a:bodyPr>
          <a:lstStyle/>
          <a:p>
            <a:pPr algn="ctr"/>
            <a:r>
              <a:rPr lang="es-EC" dirty="0"/>
              <a:t>Estrategia de financiamiento climático</a:t>
            </a:r>
          </a:p>
        </p:txBody>
      </p:sp>
      <p:sp>
        <p:nvSpPr>
          <p:cNvPr id="35" name="CuadroTexto 34">
            <a:extLst>
              <a:ext uri="{FF2B5EF4-FFF2-40B4-BE49-F238E27FC236}">
                <a16:creationId xmlns:a16="http://schemas.microsoft.com/office/drawing/2014/main" id="{6F259D48-5762-4D68-836B-B6BFB03326B4}"/>
              </a:ext>
            </a:extLst>
          </p:cNvPr>
          <p:cNvSpPr txBox="1"/>
          <p:nvPr/>
        </p:nvSpPr>
        <p:spPr>
          <a:xfrm>
            <a:off x="9038881" y="5855752"/>
            <a:ext cx="2201187" cy="738664"/>
          </a:xfrm>
          <a:prstGeom prst="rect">
            <a:avLst/>
          </a:prstGeom>
          <a:noFill/>
        </p:spPr>
        <p:txBody>
          <a:bodyPr wrap="square" rtlCol="0">
            <a:spAutoFit/>
          </a:bodyPr>
          <a:lstStyle/>
          <a:p>
            <a:pPr algn="ctr"/>
            <a:r>
              <a:rPr lang="es-EC" dirty="0"/>
              <a:t>Sostenibilidad financiera</a:t>
            </a:r>
          </a:p>
        </p:txBody>
      </p:sp>
    </p:spTree>
    <p:extLst>
      <p:ext uri="{BB962C8B-B14F-4D97-AF65-F5344CB8AC3E}">
        <p14:creationId xmlns:p14="http://schemas.microsoft.com/office/powerpoint/2010/main" val="71443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Users\gabriela.bravo\Documents\Fernanda Bravo\OTROS\Respaldos compu FAO\Documentos\NDC\2018\LOGOS\PNUD_Logo TCN.png">
            <a:extLst>
              <a:ext uri="{FF2B5EF4-FFF2-40B4-BE49-F238E27FC236}">
                <a16:creationId xmlns:a16="http://schemas.microsoft.com/office/drawing/2014/main" id="{813BE3A5-80B7-44A3-B59E-7A6B7438B0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3180" y="4317029"/>
            <a:ext cx="977111" cy="2260173"/>
          </a:xfrm>
          <a:prstGeom prst="rect">
            <a:avLst/>
          </a:prstGeom>
          <a:noFill/>
          <a:ln>
            <a:noFill/>
          </a:ln>
        </p:spPr>
      </p:pic>
      <p:pic>
        <p:nvPicPr>
          <p:cNvPr id="5" name="Imagen 1" descr="C:\Users\gabriela.bravo\Documents\Fernanda Bravo\OTROS\Respaldos compu FAO\Documentos\NDC\2018\LOGOS\LOGOS\LOGOS\FAO_logo_Blue_3lines_es.jpg">
            <a:extLst>
              <a:ext uri="{FF2B5EF4-FFF2-40B4-BE49-F238E27FC236}">
                <a16:creationId xmlns:a16="http://schemas.microsoft.com/office/drawing/2014/main" id="{59633860-0D74-4949-8C12-CFD689120C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306" y="2291799"/>
            <a:ext cx="3388239" cy="964008"/>
          </a:xfrm>
          <a:prstGeom prst="rect">
            <a:avLst/>
          </a:prstGeom>
          <a:noFill/>
          <a:ln>
            <a:noFill/>
          </a:ln>
        </p:spPr>
      </p:pic>
      <p:pic>
        <p:nvPicPr>
          <p:cNvPr id="6" name="Imagen 6" descr="Resultado de imagen para AFD logo">
            <a:extLst>
              <a:ext uri="{FF2B5EF4-FFF2-40B4-BE49-F238E27FC236}">
                <a16:creationId xmlns:a16="http://schemas.microsoft.com/office/drawing/2014/main" id="{B4DAADC1-0D68-4FC1-A324-F2FC5BAAEC10}"/>
              </a:ext>
            </a:extLst>
          </p:cNvPr>
          <p:cNvPicPr/>
          <p:nvPr/>
        </p:nvPicPr>
        <p:blipFill rotWithShape="1">
          <a:blip r:embed="rId4">
            <a:extLst>
              <a:ext uri="{28A0092B-C50C-407E-A947-70E740481C1C}">
                <a14:useLocalDpi xmlns:a14="http://schemas.microsoft.com/office/drawing/2010/main" val="0"/>
              </a:ext>
            </a:extLst>
          </a:blip>
          <a:srcRect l="3968" t="17789" r="5532" b="15162"/>
          <a:stretch/>
        </p:blipFill>
        <p:spPr bwMode="auto">
          <a:xfrm>
            <a:off x="8497680" y="4719984"/>
            <a:ext cx="2471135" cy="916012"/>
          </a:xfrm>
          <a:prstGeom prst="rect">
            <a:avLst/>
          </a:prstGeom>
          <a:noFill/>
          <a:ln>
            <a:noFill/>
          </a:ln>
        </p:spPr>
      </p:pic>
      <p:pic>
        <p:nvPicPr>
          <p:cNvPr id="7" name="Imagen 5" descr="Imagen relacionada">
            <a:extLst>
              <a:ext uri="{FF2B5EF4-FFF2-40B4-BE49-F238E27FC236}">
                <a16:creationId xmlns:a16="http://schemas.microsoft.com/office/drawing/2014/main" id="{2CFB2398-136F-4D8F-A7D7-71ADDA810E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843" y="3708477"/>
            <a:ext cx="2106887" cy="1159793"/>
          </a:xfrm>
          <a:prstGeom prst="rect">
            <a:avLst/>
          </a:prstGeom>
          <a:noFill/>
          <a:ln>
            <a:noFill/>
          </a:ln>
        </p:spPr>
      </p:pic>
      <p:pic>
        <p:nvPicPr>
          <p:cNvPr id="8" name="Imagen 3" descr="Resultado de imagen para FIIAPP logo">
            <a:extLst>
              <a:ext uri="{FF2B5EF4-FFF2-40B4-BE49-F238E27FC236}">
                <a16:creationId xmlns:a16="http://schemas.microsoft.com/office/drawing/2014/main" id="{8998786D-F5E9-42A3-B3D6-3BA6403F98D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6356" y="5177990"/>
            <a:ext cx="3599374" cy="1443451"/>
          </a:xfrm>
          <a:prstGeom prst="rect">
            <a:avLst/>
          </a:prstGeom>
          <a:noFill/>
          <a:ln>
            <a:noFill/>
          </a:ln>
        </p:spPr>
      </p:pic>
      <p:pic>
        <p:nvPicPr>
          <p:cNvPr id="9" name="Imagen 4" descr="Resultado de imagen para CONDESAN logo">
            <a:extLst>
              <a:ext uri="{FF2B5EF4-FFF2-40B4-BE49-F238E27FC236}">
                <a16:creationId xmlns:a16="http://schemas.microsoft.com/office/drawing/2014/main" id="{B1C27879-8FC8-48B9-8238-270A832E754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522288" y="5982497"/>
            <a:ext cx="3245702" cy="1002462"/>
          </a:xfrm>
          <a:prstGeom prst="rect">
            <a:avLst/>
          </a:prstGeom>
          <a:noFill/>
          <a:ln>
            <a:noFill/>
          </a:ln>
        </p:spPr>
      </p:pic>
      <p:pic>
        <p:nvPicPr>
          <p:cNvPr id="10" name="0 Imagen">
            <a:extLst>
              <a:ext uri="{FF2B5EF4-FFF2-40B4-BE49-F238E27FC236}">
                <a16:creationId xmlns:a16="http://schemas.microsoft.com/office/drawing/2014/main" id="{DA961D6A-BBA9-497E-A5A9-09A3F89676F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374106" y="2338289"/>
            <a:ext cx="3599374" cy="1312311"/>
          </a:xfrm>
          <a:prstGeom prst="rect">
            <a:avLst/>
          </a:prstGeom>
        </p:spPr>
      </p:pic>
      <p:pic>
        <p:nvPicPr>
          <p:cNvPr id="11" name="Picture 2" descr="Resultado de imagen para mae logo">
            <a:extLst>
              <a:ext uri="{FF2B5EF4-FFF2-40B4-BE49-F238E27FC236}">
                <a16:creationId xmlns:a16="http://schemas.microsoft.com/office/drawing/2014/main" id="{6724A448-7AF5-45BE-957D-211F2EF88A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5730" y="1716784"/>
            <a:ext cx="830308" cy="877466"/>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FE2FD3C9-636F-431F-913D-36745E18ED3F}"/>
              </a:ext>
            </a:extLst>
          </p:cNvPr>
          <p:cNvSpPr>
            <a:spLocks noGrp="1"/>
          </p:cNvSpPr>
          <p:nvPr>
            <p:ph type="title"/>
          </p:nvPr>
        </p:nvSpPr>
        <p:spPr>
          <a:xfrm>
            <a:off x="2247304" y="685378"/>
            <a:ext cx="10446091" cy="582888"/>
          </a:xfrm>
        </p:spPr>
        <p:txBody>
          <a:bodyPr>
            <a:noAutofit/>
          </a:bodyPr>
          <a:lstStyle/>
          <a:p>
            <a:pPr algn="r"/>
            <a:r>
              <a:rPr lang="es-ES" sz="4000" b="1" dirty="0">
                <a:solidFill>
                  <a:schemeClr val="accent3">
                    <a:lumMod val="75000"/>
                  </a:schemeClr>
                </a:solidFill>
              </a:rPr>
              <a:t>Componente de Adaptación, se desarrolló con el apoyo de:</a:t>
            </a:r>
          </a:p>
        </p:txBody>
      </p:sp>
      <p:pic>
        <p:nvPicPr>
          <p:cNvPr id="13" name="Imagen 12">
            <a:extLst>
              <a:ext uri="{FF2B5EF4-FFF2-40B4-BE49-F238E27FC236}">
                <a16:creationId xmlns:a16="http://schemas.microsoft.com/office/drawing/2014/main" id="{037412A8-AC56-4D3A-A043-F738E8211284}"/>
              </a:ext>
            </a:extLst>
          </p:cNvPr>
          <p:cNvPicPr>
            <a:picLocks noChangeAspect="1"/>
          </p:cNvPicPr>
          <p:nvPr/>
        </p:nvPicPr>
        <p:blipFill>
          <a:blip r:embed="rId10"/>
          <a:stretch>
            <a:fillRect/>
          </a:stretch>
        </p:blipFill>
        <p:spPr>
          <a:xfrm>
            <a:off x="253780" y="283284"/>
            <a:ext cx="1837808" cy="804189"/>
          </a:xfrm>
          <a:prstGeom prst="rect">
            <a:avLst/>
          </a:prstGeom>
        </p:spPr>
      </p:pic>
    </p:spTree>
    <p:extLst>
      <p:ext uri="{BB962C8B-B14F-4D97-AF65-F5344CB8AC3E}">
        <p14:creationId xmlns:p14="http://schemas.microsoft.com/office/powerpoint/2010/main" val="215477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247304" y="685378"/>
            <a:ext cx="10446091" cy="582888"/>
          </a:xfrm>
        </p:spPr>
        <p:txBody>
          <a:bodyPr>
            <a:noAutofit/>
          </a:bodyPr>
          <a:lstStyle/>
          <a:p>
            <a:pPr algn="r"/>
            <a:r>
              <a:rPr lang="es-ES" sz="4000" b="1" dirty="0">
                <a:solidFill>
                  <a:schemeClr val="accent3">
                    <a:lumMod val="75000"/>
                  </a:schemeClr>
                </a:solidFill>
              </a:rPr>
              <a:t>Componente de Mitigación, se desarrolló con el apoyo de:</a:t>
            </a:r>
          </a:p>
        </p:txBody>
      </p:sp>
      <p:pic>
        <p:nvPicPr>
          <p:cNvPr id="5" name="Imagen 4" descr="Captura de pantalla 2018-08-06 a la(s) 16.52.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560" y="3230116"/>
            <a:ext cx="10035591" cy="1271547"/>
          </a:xfrm>
          <a:prstGeom prst="rect">
            <a:avLst/>
          </a:prstGeom>
        </p:spPr>
      </p:pic>
      <p:pic>
        <p:nvPicPr>
          <p:cNvPr id="7" name="Imagen 6">
            <a:extLst>
              <a:ext uri="{FF2B5EF4-FFF2-40B4-BE49-F238E27FC236}">
                <a16:creationId xmlns:a16="http://schemas.microsoft.com/office/drawing/2014/main" id="{13582E5F-B3CC-4641-8BD5-F7953108EDAA}"/>
              </a:ext>
            </a:extLst>
          </p:cNvPr>
          <p:cNvPicPr>
            <a:picLocks noChangeAspect="1"/>
          </p:cNvPicPr>
          <p:nvPr/>
        </p:nvPicPr>
        <p:blipFill>
          <a:blip r:embed="rId3"/>
          <a:stretch>
            <a:fillRect/>
          </a:stretch>
        </p:blipFill>
        <p:spPr>
          <a:xfrm>
            <a:off x="253780" y="283284"/>
            <a:ext cx="1837808" cy="804189"/>
          </a:xfrm>
          <a:prstGeom prst="rect">
            <a:avLst/>
          </a:prstGeom>
        </p:spPr>
      </p:pic>
      <p:sp>
        <p:nvSpPr>
          <p:cNvPr id="2" name="AutoShape 2" descr="Resultado de imagen para FAO"/>
          <p:cNvSpPr>
            <a:spLocks noChangeAspect="1" noChangeArrowheads="1"/>
          </p:cNvSpPr>
          <p:nvPr/>
        </p:nvSpPr>
        <p:spPr bwMode="auto">
          <a:xfrm>
            <a:off x="353695" y="2850095"/>
            <a:ext cx="1637978" cy="1637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solidFill>
                <a:prstClr val="black"/>
              </a:solidFill>
            </a:endParaRPr>
          </a:p>
        </p:txBody>
      </p:sp>
      <p:pic>
        <p:nvPicPr>
          <p:cNvPr id="3" name="Imagen 2"/>
          <p:cNvPicPr>
            <a:picLocks noChangeAspect="1"/>
          </p:cNvPicPr>
          <p:nvPr/>
        </p:nvPicPr>
        <p:blipFill>
          <a:blip r:embed="rId4"/>
          <a:stretch>
            <a:fillRect/>
          </a:stretch>
        </p:blipFill>
        <p:spPr>
          <a:xfrm>
            <a:off x="1543997" y="3197183"/>
            <a:ext cx="1106717" cy="1271547"/>
          </a:xfrm>
          <a:prstGeom prst="rect">
            <a:avLst/>
          </a:prstGeom>
        </p:spPr>
      </p:pic>
    </p:spTree>
    <p:extLst>
      <p:ext uri="{BB962C8B-B14F-4D97-AF65-F5344CB8AC3E}">
        <p14:creationId xmlns:p14="http://schemas.microsoft.com/office/powerpoint/2010/main" val="204282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41C9D86-656C-4280-B565-910734012808}"/>
              </a:ext>
            </a:extLst>
          </p:cNvPr>
          <p:cNvPicPr>
            <a:picLocks noChangeAspect="1"/>
          </p:cNvPicPr>
          <p:nvPr/>
        </p:nvPicPr>
        <p:blipFill>
          <a:blip r:embed="rId2"/>
          <a:stretch>
            <a:fillRect/>
          </a:stretch>
        </p:blipFill>
        <p:spPr>
          <a:xfrm>
            <a:off x="4607131" y="448908"/>
            <a:ext cx="4531237" cy="1982416"/>
          </a:xfrm>
          <a:prstGeom prst="rect">
            <a:avLst/>
          </a:prstGeom>
        </p:spPr>
      </p:pic>
      <p:sp>
        <p:nvSpPr>
          <p:cNvPr id="6" name="Rectángulo 5">
            <a:extLst>
              <a:ext uri="{FF2B5EF4-FFF2-40B4-BE49-F238E27FC236}">
                <a16:creationId xmlns:a16="http://schemas.microsoft.com/office/drawing/2014/main" id="{B3AA7EF8-675E-4393-AB2C-6A6BB3CB3C4F}"/>
              </a:ext>
            </a:extLst>
          </p:cNvPr>
          <p:cNvSpPr/>
          <p:nvPr/>
        </p:nvSpPr>
        <p:spPr>
          <a:xfrm>
            <a:off x="6061587" y="4535276"/>
            <a:ext cx="7319558" cy="1895199"/>
          </a:xfrm>
          <a:prstGeom prst="rect">
            <a:avLst/>
          </a:prstGeom>
        </p:spPr>
        <p:txBody>
          <a:bodyPr wrap="square">
            <a:spAutoFit/>
          </a:bodyPr>
          <a:lstStyle/>
          <a:p>
            <a:pPr algn="r">
              <a:lnSpc>
                <a:spcPct val="150000"/>
              </a:lnSpc>
              <a:spcBef>
                <a:spcPct val="0"/>
              </a:spcBef>
              <a:buClr>
                <a:srgbClr val="000000"/>
              </a:buClr>
            </a:pPr>
            <a:r>
              <a:rPr lang="es-EC" altLang="es-EC" sz="2000" b="1" i="1" dirty="0">
                <a:latin typeface="Book Antiqua" panose="02040602050305030304" pitchFamily="18" charset="0"/>
                <a:cs typeface="DejaVu Sans" panose="020B0603030804020204" pitchFamily="34" charset="0"/>
              </a:rPr>
              <a:t>Jorge Núñez Jara</a:t>
            </a:r>
          </a:p>
          <a:p>
            <a:pPr algn="r">
              <a:lnSpc>
                <a:spcPct val="150000"/>
              </a:lnSpc>
              <a:spcBef>
                <a:spcPct val="0"/>
              </a:spcBef>
              <a:buClr>
                <a:srgbClr val="000000"/>
              </a:buClr>
            </a:pPr>
            <a:r>
              <a:rPr lang="es-EC" altLang="es-EC" sz="2000" i="1" dirty="0">
                <a:latin typeface="Book Antiqua" panose="02040602050305030304" pitchFamily="18" charset="0"/>
                <a:cs typeface="DejaVu Sans" panose="020B0603030804020204" pitchFamily="34" charset="0"/>
              </a:rPr>
              <a:t>Coordinador Proyecto Plan Nacional de Adaptación (PLANACC)</a:t>
            </a:r>
          </a:p>
          <a:p>
            <a:pPr algn="r">
              <a:lnSpc>
                <a:spcPct val="150000"/>
              </a:lnSpc>
              <a:spcBef>
                <a:spcPct val="0"/>
              </a:spcBef>
              <a:buClr>
                <a:srgbClr val="000000"/>
              </a:buClr>
            </a:pPr>
            <a:r>
              <a:rPr lang="es-EC" altLang="es-EC" sz="2000" i="1" dirty="0">
                <a:latin typeface="Book Antiqua" panose="02040602050305030304" pitchFamily="18" charset="0"/>
                <a:cs typeface="DejaVu Sans" panose="020B0603030804020204" pitchFamily="34" charset="0"/>
              </a:rPr>
              <a:t>MAE / PNUD / FVC</a:t>
            </a:r>
          </a:p>
          <a:p>
            <a:pPr algn="r">
              <a:lnSpc>
                <a:spcPct val="150000"/>
              </a:lnSpc>
              <a:spcBef>
                <a:spcPct val="0"/>
              </a:spcBef>
              <a:buClr>
                <a:srgbClr val="000000"/>
              </a:buClr>
            </a:pPr>
            <a:r>
              <a:rPr lang="es-EC" altLang="es-EC" sz="2000" i="1" dirty="0">
                <a:latin typeface="Book Antiqua" panose="02040602050305030304" pitchFamily="18" charset="0"/>
                <a:cs typeface="DejaVu Sans" panose="020B0603030804020204" pitchFamily="34" charset="0"/>
              </a:rPr>
              <a:t>jorge.nunez@ambiente.gob.ec</a:t>
            </a:r>
          </a:p>
        </p:txBody>
      </p:sp>
      <p:sp>
        <p:nvSpPr>
          <p:cNvPr id="7" name="Rectángulo 6">
            <a:extLst>
              <a:ext uri="{FF2B5EF4-FFF2-40B4-BE49-F238E27FC236}">
                <a16:creationId xmlns:a16="http://schemas.microsoft.com/office/drawing/2014/main" id="{36225887-8975-4BE5-A40A-15728A09E0C6}"/>
              </a:ext>
            </a:extLst>
          </p:cNvPr>
          <p:cNvSpPr/>
          <p:nvPr/>
        </p:nvSpPr>
        <p:spPr>
          <a:xfrm>
            <a:off x="4050866" y="2889918"/>
            <a:ext cx="5811419" cy="1569660"/>
          </a:xfrm>
          <a:prstGeom prst="rect">
            <a:avLst/>
          </a:prstGeom>
          <a:noFill/>
        </p:spPr>
        <p:txBody>
          <a:bodyPr wrap="square" lIns="91440" tIns="45720" rIns="91440" bIns="45720">
            <a:spAutoFit/>
          </a:bodyPr>
          <a:lstStyle/>
          <a:p>
            <a:pPr algn="ctr"/>
            <a:r>
              <a:rPr lang="es-ES" sz="9600" b="1" dirty="0">
                <a:ln w="0"/>
                <a:effectLst>
                  <a:outerShdw blurRad="38100" dist="19050" dir="2700000" algn="tl" rotWithShape="0">
                    <a:schemeClr val="dk1">
                      <a:alpha val="40000"/>
                    </a:schemeClr>
                  </a:outerShdw>
                </a:effectLst>
                <a:latin typeface="Bahnschrift SemiBold SemiConden" panose="020B0502040204020203" pitchFamily="34" charset="0"/>
              </a:rPr>
              <a:t>GRACIAS</a:t>
            </a:r>
          </a:p>
        </p:txBody>
      </p:sp>
    </p:spTree>
    <p:extLst>
      <p:ext uri="{BB962C8B-B14F-4D97-AF65-F5344CB8AC3E}">
        <p14:creationId xmlns:p14="http://schemas.microsoft.com/office/powerpoint/2010/main" val="358083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3716" y="444013"/>
            <a:ext cx="10570468" cy="1029356"/>
          </a:xfrm>
        </p:spPr>
        <p:txBody>
          <a:bodyPr rtlCol="0">
            <a:normAutofit/>
          </a:bodyPr>
          <a:lstStyle/>
          <a:p>
            <a:pPr rtl="0"/>
            <a:r>
              <a:rPr lang="es-ES" b="1" dirty="0">
                <a:solidFill>
                  <a:schemeClr val="accent3">
                    <a:lumMod val="75000"/>
                  </a:schemeClr>
                </a:solidFill>
              </a:rPr>
              <a:t>Contenido de la presentación</a:t>
            </a:r>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2</a:t>
            </a:fld>
            <a:endParaRPr lang="es-ES" dirty="0"/>
          </a:p>
        </p:txBody>
      </p:sp>
      <p:sp>
        <p:nvSpPr>
          <p:cNvPr id="6" name="Marcador de posición de contenido 2"/>
          <p:cNvSpPr>
            <a:spLocks noGrp="1"/>
          </p:cNvSpPr>
          <p:nvPr>
            <p:ph idx="1"/>
          </p:nvPr>
        </p:nvSpPr>
        <p:spPr>
          <a:xfrm>
            <a:off x="1523682" y="1773643"/>
            <a:ext cx="10909214" cy="4971036"/>
          </a:xfrm>
        </p:spPr>
        <p:txBody>
          <a:bodyPr rtlCol="0">
            <a:normAutofit lnSpcReduction="10000"/>
          </a:bodyPr>
          <a:lstStyle/>
          <a:p>
            <a:pPr rtl="0">
              <a:lnSpc>
                <a:spcPct val="150000"/>
              </a:lnSpc>
              <a:buFont typeface="Wingdings" panose="05000000000000000000" pitchFamily="2" charset="2"/>
              <a:buChar char="v"/>
            </a:pPr>
            <a:r>
              <a:rPr lang="es-ES">
                <a:solidFill>
                  <a:schemeClr val="accent1">
                    <a:lumMod val="75000"/>
                  </a:schemeClr>
                </a:solidFill>
              </a:rPr>
              <a:t>Antecedentes</a:t>
            </a:r>
            <a:endParaRPr lang="es-ES" dirty="0">
              <a:solidFill>
                <a:schemeClr val="accent1">
                  <a:lumMod val="75000"/>
                </a:schemeClr>
              </a:solidFill>
            </a:endParaRPr>
          </a:p>
          <a:p>
            <a:pPr rtl="0">
              <a:lnSpc>
                <a:spcPct val="150000"/>
              </a:lnSpc>
              <a:buFont typeface="Wingdings" panose="05000000000000000000" pitchFamily="2" charset="2"/>
              <a:buChar char="v"/>
            </a:pPr>
            <a:r>
              <a:rPr lang="es-ES" dirty="0">
                <a:solidFill>
                  <a:schemeClr val="accent1">
                    <a:lumMod val="75000"/>
                  </a:schemeClr>
                </a:solidFill>
              </a:rPr>
              <a:t>Acciones realizadas a lo largo del proceso de formulación</a:t>
            </a:r>
          </a:p>
          <a:p>
            <a:pPr rtl="0">
              <a:lnSpc>
                <a:spcPct val="150000"/>
              </a:lnSpc>
              <a:buFont typeface="Wingdings" panose="05000000000000000000" pitchFamily="2" charset="2"/>
              <a:buChar char="v"/>
            </a:pPr>
            <a:r>
              <a:rPr lang="es-ES" dirty="0">
                <a:solidFill>
                  <a:schemeClr val="accent1">
                    <a:lumMod val="75000"/>
                  </a:schemeClr>
                </a:solidFill>
              </a:rPr>
              <a:t>Características del proceso participativo</a:t>
            </a:r>
          </a:p>
          <a:p>
            <a:pPr>
              <a:lnSpc>
                <a:spcPct val="150000"/>
              </a:lnSpc>
              <a:buFont typeface="Wingdings" panose="05000000000000000000" pitchFamily="2" charset="2"/>
              <a:buChar char="v"/>
            </a:pPr>
            <a:r>
              <a:rPr lang="es-ES" dirty="0">
                <a:solidFill>
                  <a:schemeClr val="accent1">
                    <a:lumMod val="75000"/>
                  </a:schemeClr>
                </a:solidFill>
              </a:rPr>
              <a:t>Aspectos metodológicos complementarios (adaptación)</a:t>
            </a:r>
          </a:p>
          <a:p>
            <a:pPr rtl="0">
              <a:lnSpc>
                <a:spcPct val="150000"/>
              </a:lnSpc>
              <a:buFont typeface="Wingdings" panose="05000000000000000000" pitchFamily="2" charset="2"/>
              <a:buChar char="v"/>
            </a:pPr>
            <a:r>
              <a:rPr lang="es-ES" dirty="0">
                <a:solidFill>
                  <a:schemeClr val="accent1">
                    <a:lumMod val="75000"/>
                  </a:schemeClr>
                </a:solidFill>
              </a:rPr>
              <a:t>Principales resultados alcanzados</a:t>
            </a:r>
          </a:p>
          <a:p>
            <a:pPr rtl="0">
              <a:lnSpc>
                <a:spcPct val="150000"/>
              </a:lnSpc>
              <a:buFont typeface="Wingdings" panose="05000000000000000000" pitchFamily="2" charset="2"/>
              <a:buChar char="v"/>
            </a:pPr>
            <a:r>
              <a:rPr lang="es-ES" dirty="0">
                <a:solidFill>
                  <a:schemeClr val="accent1">
                    <a:lumMod val="75000"/>
                  </a:schemeClr>
                </a:solidFill>
              </a:rPr>
              <a:t>Pasos siguientes</a:t>
            </a:r>
          </a:p>
        </p:txBody>
      </p:sp>
      <p:pic>
        <p:nvPicPr>
          <p:cNvPr id="5" name="Imagen 4">
            <a:extLst>
              <a:ext uri="{FF2B5EF4-FFF2-40B4-BE49-F238E27FC236}">
                <a16:creationId xmlns:a16="http://schemas.microsoft.com/office/drawing/2014/main" id="{033107B5-4EBF-4234-8C3B-45D9E9259039}"/>
              </a:ext>
            </a:extLst>
          </p:cNvPr>
          <p:cNvPicPr>
            <a:picLocks noChangeAspect="1"/>
          </p:cNvPicPr>
          <p:nvPr/>
        </p:nvPicPr>
        <p:blipFill>
          <a:blip r:embed="rId3"/>
          <a:stretch>
            <a:fillRect/>
          </a:stretch>
        </p:blipFill>
        <p:spPr>
          <a:xfrm>
            <a:off x="-1" y="52326"/>
            <a:ext cx="2507435" cy="1097205"/>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FD15F68-BA99-4604-AB8E-5B8D638BAA90}"/>
              </a:ext>
            </a:extLst>
          </p:cNvPr>
          <p:cNvGraphicFramePr/>
          <p:nvPr>
            <p:extLst>
              <p:ext uri="{D42A27DB-BD31-4B8C-83A1-F6EECF244321}">
                <p14:modId xmlns:p14="http://schemas.microsoft.com/office/powerpoint/2010/main" val="3041802914"/>
              </p:ext>
            </p:extLst>
          </p:nvPr>
        </p:nvGraphicFramePr>
        <p:xfrm>
          <a:off x="779489" y="1218209"/>
          <a:ext cx="12157022" cy="545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64E6412B-DEC0-4E93-B95B-2FE9BAE9EC6F}"/>
              </a:ext>
            </a:extLst>
          </p:cNvPr>
          <p:cNvPicPr>
            <a:picLocks noChangeAspect="1"/>
          </p:cNvPicPr>
          <p:nvPr/>
        </p:nvPicPr>
        <p:blipFill>
          <a:blip r:embed="rId8"/>
          <a:stretch>
            <a:fillRect/>
          </a:stretch>
        </p:blipFill>
        <p:spPr>
          <a:xfrm>
            <a:off x="-1" y="52326"/>
            <a:ext cx="2507435" cy="1097205"/>
          </a:xfrm>
          <a:prstGeom prst="rect">
            <a:avLst/>
          </a:prstGeom>
        </p:spPr>
      </p:pic>
      <p:sp>
        <p:nvSpPr>
          <p:cNvPr id="27" name="Título 1"/>
          <p:cNvSpPr>
            <a:spLocks noGrp="1"/>
          </p:cNvSpPr>
          <p:nvPr>
            <p:ph type="title"/>
          </p:nvPr>
        </p:nvSpPr>
        <p:spPr>
          <a:xfrm>
            <a:off x="2743201" y="309484"/>
            <a:ext cx="9969916" cy="582888"/>
          </a:xfrm>
        </p:spPr>
        <p:txBody>
          <a:bodyPr>
            <a:noAutofit/>
          </a:bodyPr>
          <a:lstStyle/>
          <a:p>
            <a:pPr algn="r"/>
            <a:r>
              <a:rPr lang="es-ES" sz="4000" b="1" dirty="0">
                <a:solidFill>
                  <a:schemeClr val="accent3">
                    <a:lumMod val="75000"/>
                  </a:schemeClr>
                </a:solidFill>
              </a:rPr>
              <a:t>Proceso de Formulación de la NDC de Ecuador</a:t>
            </a:r>
          </a:p>
        </p:txBody>
      </p:sp>
    </p:spTree>
    <p:extLst>
      <p:ext uri="{BB962C8B-B14F-4D97-AF65-F5344CB8AC3E}">
        <p14:creationId xmlns:p14="http://schemas.microsoft.com/office/powerpoint/2010/main" val="3557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rma libre 28"/>
          <p:cNvSpPr/>
          <p:nvPr/>
        </p:nvSpPr>
        <p:spPr>
          <a:xfrm>
            <a:off x="6393250" y="4649360"/>
            <a:ext cx="1568275" cy="1918006"/>
          </a:xfrm>
          <a:custGeom>
            <a:avLst/>
            <a:gdLst>
              <a:gd name="connsiteX0" fmla="*/ 0 w 1880363"/>
              <a:gd name="connsiteY0" fmla="*/ 0 h 2299690"/>
              <a:gd name="connsiteX1" fmla="*/ 1880363 w 1880363"/>
              <a:gd name="connsiteY1" fmla="*/ 0 h 2299690"/>
              <a:gd name="connsiteX2" fmla="*/ 1880363 w 1880363"/>
              <a:gd name="connsiteY2" fmla="*/ 2299690 h 2299690"/>
              <a:gd name="connsiteX3" fmla="*/ 0 w 1880363"/>
              <a:gd name="connsiteY3" fmla="*/ 2299690 h 2299690"/>
              <a:gd name="connsiteX4" fmla="*/ 0 w 1880363"/>
              <a:gd name="connsiteY4" fmla="*/ 0 h 22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363" h="2299690">
                <a:moveTo>
                  <a:pt x="0" y="0"/>
                </a:moveTo>
                <a:lnTo>
                  <a:pt x="1880363" y="0"/>
                </a:lnTo>
                <a:lnTo>
                  <a:pt x="1880363" y="2299690"/>
                </a:lnTo>
                <a:lnTo>
                  <a:pt x="0" y="22996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042" tIns="83042" rIns="83042" bIns="83042" numCol="1" spcCol="1270" anchor="t" anchorCtr="0">
            <a:noAutofit/>
          </a:bodyPr>
          <a:lstStyle/>
          <a:p>
            <a:pPr algn="ctr" defTabSz="518998">
              <a:lnSpc>
                <a:spcPct val="90000"/>
              </a:lnSpc>
              <a:spcBef>
                <a:spcPct val="0"/>
              </a:spcBef>
              <a:spcAft>
                <a:spcPct val="35000"/>
              </a:spcAft>
            </a:pPr>
            <a:endParaRPr lang="es-EC" sz="1168"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graphicFrame>
        <p:nvGraphicFramePr>
          <p:cNvPr id="4" name="Diagrama 3">
            <a:extLst>
              <a:ext uri="{FF2B5EF4-FFF2-40B4-BE49-F238E27FC236}">
                <a16:creationId xmlns:a16="http://schemas.microsoft.com/office/drawing/2014/main" id="{21E033AB-5C35-4E46-AF7C-BAF2263FD691}"/>
              </a:ext>
            </a:extLst>
          </p:cNvPr>
          <p:cNvGraphicFramePr/>
          <p:nvPr>
            <p:extLst>
              <p:ext uri="{D42A27DB-BD31-4B8C-83A1-F6EECF244321}">
                <p14:modId xmlns:p14="http://schemas.microsoft.com/office/powerpoint/2010/main" val="3906771814"/>
              </p:ext>
            </p:extLst>
          </p:nvPr>
        </p:nvGraphicFramePr>
        <p:xfrm>
          <a:off x="599607" y="1149531"/>
          <a:ext cx="12276943" cy="5294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Imagen 21">
            <a:extLst>
              <a:ext uri="{FF2B5EF4-FFF2-40B4-BE49-F238E27FC236}">
                <a16:creationId xmlns:a16="http://schemas.microsoft.com/office/drawing/2014/main" id="{64E6412B-DEC0-4E93-B95B-2FE9BAE9EC6F}"/>
              </a:ext>
            </a:extLst>
          </p:cNvPr>
          <p:cNvPicPr>
            <a:picLocks noChangeAspect="1"/>
          </p:cNvPicPr>
          <p:nvPr/>
        </p:nvPicPr>
        <p:blipFill>
          <a:blip r:embed="rId8"/>
          <a:stretch>
            <a:fillRect/>
          </a:stretch>
        </p:blipFill>
        <p:spPr>
          <a:xfrm>
            <a:off x="-1" y="52326"/>
            <a:ext cx="2507435" cy="1097205"/>
          </a:xfrm>
          <a:prstGeom prst="rect">
            <a:avLst/>
          </a:prstGeom>
        </p:spPr>
      </p:pic>
      <p:sp>
        <p:nvSpPr>
          <p:cNvPr id="18" name="Título 1">
            <a:extLst>
              <a:ext uri="{FF2B5EF4-FFF2-40B4-BE49-F238E27FC236}">
                <a16:creationId xmlns:a16="http://schemas.microsoft.com/office/drawing/2014/main" id="{5566B5BB-F95C-4016-AD52-C3922909CE47}"/>
              </a:ext>
            </a:extLst>
          </p:cNvPr>
          <p:cNvSpPr txBox="1">
            <a:spLocks/>
          </p:cNvSpPr>
          <p:nvPr/>
        </p:nvSpPr>
        <p:spPr>
          <a:xfrm>
            <a:off x="2743201" y="309484"/>
            <a:ext cx="9969916" cy="582888"/>
          </a:xfrm>
          <a:prstGeom prst="rect">
            <a:avLst/>
          </a:prstGeom>
        </p:spPr>
        <p:txBody>
          <a:bodyPr vert="horz" lIns="108887" tIns="54443" rIns="108887" bIns="54443" rtlCol="0" anchor="ctr">
            <a:noAutofit/>
          </a:bodyPr>
          <a:lstStyle>
            <a:lvl1pPr algn="ctr" defTabSz="484268" rtl="0" eaLnBrk="1" latinLnBrk="0" hangingPunct="1">
              <a:spcBef>
                <a:spcPct val="0"/>
              </a:spcBef>
              <a:buNone/>
              <a:defRPr sz="4628" kern="1200">
                <a:solidFill>
                  <a:schemeClr val="tx1"/>
                </a:solidFill>
                <a:latin typeface="+mj-lt"/>
                <a:ea typeface="+mj-ea"/>
                <a:cs typeface="+mj-cs"/>
              </a:defRPr>
            </a:lvl1pPr>
          </a:lstStyle>
          <a:p>
            <a:pPr algn="r"/>
            <a:r>
              <a:rPr lang="es-ES" sz="4000" b="1" dirty="0">
                <a:solidFill>
                  <a:schemeClr val="accent1">
                    <a:lumMod val="75000"/>
                  </a:schemeClr>
                </a:solidFill>
              </a:rPr>
              <a:t>Proceso de Formulación de la NDC de Ecuador</a:t>
            </a:r>
          </a:p>
        </p:txBody>
      </p:sp>
    </p:spTree>
    <p:extLst>
      <p:ext uri="{BB962C8B-B14F-4D97-AF65-F5344CB8AC3E}">
        <p14:creationId xmlns:p14="http://schemas.microsoft.com/office/powerpoint/2010/main" val="365981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BCAB0BD8-18A5-4F53-9231-BDCFF571B0CA}"/>
              </a:ext>
            </a:extLst>
          </p:cNvPr>
          <p:cNvGraphicFramePr/>
          <p:nvPr>
            <p:extLst>
              <p:ext uri="{D42A27DB-BD31-4B8C-83A1-F6EECF244321}">
                <p14:modId xmlns:p14="http://schemas.microsoft.com/office/powerpoint/2010/main" val="3412231332"/>
              </p:ext>
            </p:extLst>
          </p:nvPr>
        </p:nvGraphicFramePr>
        <p:xfrm>
          <a:off x="1814764" y="1385387"/>
          <a:ext cx="10386762" cy="5390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p:cNvPicPr>
            <a:picLocks noChangeAspect="1"/>
          </p:cNvPicPr>
          <p:nvPr/>
        </p:nvPicPr>
        <p:blipFill rotWithShape="1">
          <a:blip r:embed="rId8">
            <a:duotone>
              <a:prstClr val="black"/>
              <a:schemeClr val="accent6">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r="65606"/>
          <a:stretch/>
        </p:blipFill>
        <p:spPr>
          <a:xfrm>
            <a:off x="10712682" y="5113678"/>
            <a:ext cx="654411" cy="713395"/>
          </a:xfrm>
          <a:prstGeom prst="rect">
            <a:avLst/>
          </a:prstGeom>
        </p:spPr>
      </p:pic>
      <p:pic>
        <p:nvPicPr>
          <p:cNvPr id="29" name="Imagen 28">
            <a:extLst>
              <a:ext uri="{FF2B5EF4-FFF2-40B4-BE49-F238E27FC236}">
                <a16:creationId xmlns:a16="http://schemas.microsoft.com/office/drawing/2014/main" id="{48960CE0-36DB-491F-80E0-5EB2336F7A4F}"/>
              </a:ext>
            </a:extLst>
          </p:cNvPr>
          <p:cNvPicPr>
            <a:picLocks noChangeAspect="1"/>
          </p:cNvPicPr>
          <p:nvPr/>
        </p:nvPicPr>
        <p:blipFill>
          <a:blip r:embed="rId10"/>
          <a:stretch>
            <a:fillRect/>
          </a:stretch>
        </p:blipFill>
        <p:spPr>
          <a:xfrm>
            <a:off x="553363" y="106020"/>
            <a:ext cx="2043604" cy="894241"/>
          </a:xfrm>
          <a:prstGeom prst="rect">
            <a:avLst/>
          </a:prstGeom>
        </p:spPr>
      </p:pic>
      <p:sp>
        <p:nvSpPr>
          <p:cNvPr id="18" name="Título 1">
            <a:extLst>
              <a:ext uri="{FF2B5EF4-FFF2-40B4-BE49-F238E27FC236}">
                <a16:creationId xmlns:a16="http://schemas.microsoft.com/office/drawing/2014/main" id="{1DE60975-4595-42B0-9FD5-6356EC041378}"/>
              </a:ext>
            </a:extLst>
          </p:cNvPr>
          <p:cNvSpPr txBox="1">
            <a:spLocks/>
          </p:cNvSpPr>
          <p:nvPr/>
        </p:nvSpPr>
        <p:spPr>
          <a:xfrm>
            <a:off x="2743201" y="309484"/>
            <a:ext cx="9969916" cy="582888"/>
          </a:xfrm>
          <a:prstGeom prst="rect">
            <a:avLst/>
          </a:prstGeom>
        </p:spPr>
        <p:txBody>
          <a:bodyPr vert="horz" lIns="108887" tIns="54443" rIns="108887" bIns="54443" rtlCol="0" anchor="ctr">
            <a:noAutofit/>
          </a:bodyPr>
          <a:lstStyle>
            <a:lvl1pPr algn="ctr" defTabSz="484268" rtl="0" eaLnBrk="1" latinLnBrk="0" hangingPunct="1">
              <a:spcBef>
                <a:spcPct val="0"/>
              </a:spcBef>
              <a:buNone/>
              <a:defRPr sz="4628" kern="1200">
                <a:solidFill>
                  <a:schemeClr val="tx1"/>
                </a:solidFill>
                <a:latin typeface="+mj-lt"/>
                <a:ea typeface="+mj-ea"/>
                <a:cs typeface="+mj-cs"/>
              </a:defRPr>
            </a:lvl1pPr>
          </a:lstStyle>
          <a:p>
            <a:pPr algn="r"/>
            <a:r>
              <a:rPr lang="es-ES" sz="4000" b="1" dirty="0">
                <a:solidFill>
                  <a:schemeClr val="accent3">
                    <a:lumMod val="75000"/>
                  </a:schemeClr>
                </a:solidFill>
              </a:rPr>
              <a:t>Proceso de Formulación de la NDC de Ecuador</a:t>
            </a:r>
          </a:p>
        </p:txBody>
      </p:sp>
    </p:spTree>
    <p:extLst>
      <p:ext uri="{BB962C8B-B14F-4D97-AF65-F5344CB8AC3E}">
        <p14:creationId xmlns:p14="http://schemas.microsoft.com/office/powerpoint/2010/main" val="206691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70BAE-A78D-A24D-9B53-3891D11900BD}"/>
              </a:ext>
            </a:extLst>
          </p:cNvPr>
          <p:cNvSpPr>
            <a:spLocks noGrp="1"/>
          </p:cNvSpPr>
          <p:nvPr>
            <p:ph type="title"/>
          </p:nvPr>
        </p:nvSpPr>
        <p:spPr>
          <a:xfrm>
            <a:off x="2744751" y="157726"/>
            <a:ext cx="10421412" cy="746106"/>
          </a:xfrm>
        </p:spPr>
        <p:txBody>
          <a:bodyPr anchor="t">
            <a:normAutofit fontScale="90000"/>
          </a:bodyPr>
          <a:lstStyle/>
          <a:p>
            <a:r>
              <a:rPr lang="es-ES_tradnl" b="1" dirty="0">
                <a:solidFill>
                  <a:schemeClr val="accent3">
                    <a:lumMod val="75000"/>
                  </a:schemeClr>
                </a:solidFill>
              </a:rPr>
              <a:t>Características del proceso participativo</a:t>
            </a:r>
          </a:p>
        </p:txBody>
      </p:sp>
      <p:sp>
        <p:nvSpPr>
          <p:cNvPr id="4" name="Marcador de número de diapositiva 3">
            <a:extLst>
              <a:ext uri="{FF2B5EF4-FFF2-40B4-BE49-F238E27FC236}">
                <a16:creationId xmlns:a16="http://schemas.microsoft.com/office/drawing/2014/main" id="{0768863C-383A-8C45-9467-C846E9401A19}"/>
              </a:ext>
            </a:extLst>
          </p:cNvPr>
          <p:cNvSpPr>
            <a:spLocks noGrp="1"/>
          </p:cNvSpPr>
          <p:nvPr>
            <p:ph type="sldNum" sz="quarter" idx="12"/>
          </p:nvPr>
        </p:nvSpPr>
        <p:spPr/>
        <p:txBody>
          <a:bodyPr/>
          <a:lstStyle/>
          <a:p>
            <a:fld id="{9CD8D479-8942-46E8-A226-A4E01F7A105C}" type="slidenum">
              <a:rPr lang="es-ES" smtClean="0"/>
              <a:pPr/>
              <a:t>6</a:t>
            </a:fld>
            <a:endParaRPr lang="es-ES" dirty="0"/>
          </a:p>
        </p:txBody>
      </p:sp>
      <p:pic>
        <p:nvPicPr>
          <p:cNvPr id="9" name="Gráfico 8" descr="Flecha: curva ligera">
            <a:extLst>
              <a:ext uri="{FF2B5EF4-FFF2-40B4-BE49-F238E27FC236}">
                <a16:creationId xmlns:a16="http://schemas.microsoft.com/office/drawing/2014/main" id="{5B626FE8-6878-B547-B3D2-229A3A23D0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342509">
            <a:off x="4086978" y="1892268"/>
            <a:ext cx="2697737" cy="1046796"/>
          </a:xfrm>
          <a:prstGeom prst="rect">
            <a:avLst/>
          </a:prstGeom>
        </p:spPr>
      </p:pic>
      <p:pic>
        <p:nvPicPr>
          <p:cNvPr id="10" name="Gráfico 9" descr="Flecha: curva ligera">
            <a:extLst>
              <a:ext uri="{FF2B5EF4-FFF2-40B4-BE49-F238E27FC236}">
                <a16:creationId xmlns:a16="http://schemas.microsoft.com/office/drawing/2014/main" id="{1228CA5C-E483-ED42-A820-88363D572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331254">
            <a:off x="4129786" y="3694925"/>
            <a:ext cx="2654119" cy="1016794"/>
          </a:xfrm>
          <a:prstGeom prst="rect">
            <a:avLst/>
          </a:prstGeom>
        </p:spPr>
      </p:pic>
      <p:pic>
        <p:nvPicPr>
          <p:cNvPr id="11" name="Gráfico 10" descr="Flecha: curva ligera">
            <a:extLst>
              <a:ext uri="{FF2B5EF4-FFF2-40B4-BE49-F238E27FC236}">
                <a16:creationId xmlns:a16="http://schemas.microsoft.com/office/drawing/2014/main" id="{0EF9F41E-06F8-9448-8EC9-A223D76275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409206">
            <a:off x="4125360" y="5690329"/>
            <a:ext cx="2666348" cy="1016794"/>
          </a:xfrm>
          <a:prstGeom prst="rect">
            <a:avLst/>
          </a:prstGeom>
        </p:spPr>
      </p:pic>
      <p:sp>
        <p:nvSpPr>
          <p:cNvPr id="12" name="CuadroTexto 11">
            <a:extLst>
              <a:ext uri="{FF2B5EF4-FFF2-40B4-BE49-F238E27FC236}">
                <a16:creationId xmlns:a16="http://schemas.microsoft.com/office/drawing/2014/main" id="{28BF9C3F-6039-EB48-9B3B-83D44BE5A266}"/>
              </a:ext>
            </a:extLst>
          </p:cNvPr>
          <p:cNvSpPr txBox="1"/>
          <p:nvPr/>
        </p:nvSpPr>
        <p:spPr>
          <a:xfrm>
            <a:off x="3656365" y="1485968"/>
            <a:ext cx="2169513" cy="776879"/>
          </a:xfrm>
          <a:prstGeom prst="rect">
            <a:avLst/>
          </a:prstGeom>
          <a:noFill/>
        </p:spPr>
        <p:txBody>
          <a:bodyPr wrap="square" rtlCol="0">
            <a:spAutoFit/>
          </a:bodyPr>
          <a:lstStyle/>
          <a:p>
            <a:r>
              <a:rPr lang="es-ES_tradnl" sz="2224" b="1" dirty="0"/>
              <a:t>Modelo metodológico…</a:t>
            </a:r>
          </a:p>
        </p:txBody>
      </p:sp>
      <p:sp>
        <p:nvSpPr>
          <p:cNvPr id="13" name="CuadroTexto 12">
            <a:extLst>
              <a:ext uri="{FF2B5EF4-FFF2-40B4-BE49-F238E27FC236}">
                <a16:creationId xmlns:a16="http://schemas.microsoft.com/office/drawing/2014/main" id="{4E2823CF-81C4-D64E-934C-7DDF87F37E29}"/>
              </a:ext>
            </a:extLst>
          </p:cNvPr>
          <p:cNvSpPr txBox="1"/>
          <p:nvPr/>
        </p:nvSpPr>
        <p:spPr>
          <a:xfrm>
            <a:off x="3559880" y="3309233"/>
            <a:ext cx="2812639" cy="434606"/>
          </a:xfrm>
          <a:prstGeom prst="rect">
            <a:avLst/>
          </a:prstGeom>
          <a:noFill/>
        </p:spPr>
        <p:txBody>
          <a:bodyPr wrap="square" rtlCol="0">
            <a:spAutoFit/>
          </a:bodyPr>
          <a:lstStyle/>
          <a:p>
            <a:r>
              <a:rPr lang="es-ES_tradnl" sz="2224" b="1" dirty="0"/>
              <a:t>Principios rectores…</a:t>
            </a:r>
          </a:p>
        </p:txBody>
      </p:sp>
      <p:sp>
        <p:nvSpPr>
          <p:cNvPr id="14" name="CuadroTexto 13">
            <a:extLst>
              <a:ext uri="{FF2B5EF4-FFF2-40B4-BE49-F238E27FC236}">
                <a16:creationId xmlns:a16="http://schemas.microsoft.com/office/drawing/2014/main" id="{3610F038-719C-7B41-BE18-1BA2BB64D686}"/>
              </a:ext>
            </a:extLst>
          </p:cNvPr>
          <p:cNvSpPr txBox="1"/>
          <p:nvPr/>
        </p:nvSpPr>
        <p:spPr>
          <a:xfrm>
            <a:off x="2669460" y="5198991"/>
            <a:ext cx="4050173" cy="776879"/>
          </a:xfrm>
          <a:prstGeom prst="rect">
            <a:avLst/>
          </a:prstGeom>
          <a:noFill/>
        </p:spPr>
        <p:txBody>
          <a:bodyPr wrap="square" rtlCol="0">
            <a:spAutoFit/>
          </a:bodyPr>
          <a:lstStyle/>
          <a:p>
            <a:r>
              <a:rPr lang="es-ES_tradnl" sz="2224" b="1" dirty="0"/>
              <a:t>Talleres estructurados mediante herramientas visuales…</a:t>
            </a:r>
          </a:p>
        </p:txBody>
      </p:sp>
      <p:sp>
        <p:nvSpPr>
          <p:cNvPr id="17" name="Recortar rectángulo de esquina diagonal 16">
            <a:extLst>
              <a:ext uri="{FF2B5EF4-FFF2-40B4-BE49-F238E27FC236}">
                <a16:creationId xmlns:a16="http://schemas.microsoft.com/office/drawing/2014/main" id="{8C7E6DDC-0B4F-D048-B95B-1ADEC9C5A849}"/>
              </a:ext>
            </a:extLst>
          </p:cNvPr>
          <p:cNvSpPr/>
          <p:nvPr/>
        </p:nvSpPr>
        <p:spPr>
          <a:xfrm>
            <a:off x="6906773" y="1539087"/>
            <a:ext cx="6259389" cy="1496222"/>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s-ES" sz="1600" dirty="0"/>
              <a:t>Basado en la conformación de Grupos Sectoriales de Trabajo (GST), con los cuales se aplicó un procedimiento de intervención / socialización / validación por medio de reuniones técnicas y talleres con actores clave, tanto a nivel directivo como técnico.</a:t>
            </a:r>
          </a:p>
        </p:txBody>
      </p:sp>
      <p:sp>
        <p:nvSpPr>
          <p:cNvPr id="18" name="Recortar rectángulo de esquina diagonal 17">
            <a:extLst>
              <a:ext uri="{FF2B5EF4-FFF2-40B4-BE49-F238E27FC236}">
                <a16:creationId xmlns:a16="http://schemas.microsoft.com/office/drawing/2014/main" id="{634CDE4C-7741-9949-8011-C27251FE0F56}"/>
              </a:ext>
            </a:extLst>
          </p:cNvPr>
          <p:cNvSpPr/>
          <p:nvPr/>
        </p:nvSpPr>
        <p:spPr>
          <a:xfrm>
            <a:off x="6906773" y="3259754"/>
            <a:ext cx="6259390" cy="1677004"/>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lvl="0"/>
            <a:endParaRPr lang="es-ES" sz="1600" dirty="0"/>
          </a:p>
          <a:p>
            <a:pPr lvl="0"/>
            <a:r>
              <a:rPr lang="es-ES" sz="1600" dirty="0"/>
              <a:t>i) Facilitar la participación de los actores (agentes de cambio) y fomentar su compromiso con el proceso.</a:t>
            </a:r>
          </a:p>
          <a:p>
            <a:pPr marL="400050" lvl="0" indent="-400050">
              <a:buAutoNum type="romanLcParenR"/>
            </a:pPr>
            <a:endParaRPr lang="es-EC" sz="1600" dirty="0"/>
          </a:p>
          <a:p>
            <a:pPr lvl="0"/>
            <a:r>
              <a:rPr lang="es-ES" sz="1600" dirty="0" err="1"/>
              <a:t>ii</a:t>
            </a:r>
            <a:r>
              <a:rPr lang="es-ES" sz="1600" dirty="0"/>
              <a:t>) Transversalizar el enfoque de género en cada fase del proceso.</a:t>
            </a:r>
          </a:p>
          <a:p>
            <a:pPr lvl="0"/>
            <a:endParaRPr lang="es-EC" sz="1600" dirty="0"/>
          </a:p>
          <a:p>
            <a:pPr lvl="0"/>
            <a:r>
              <a:rPr lang="es-ES" sz="1600" dirty="0" err="1"/>
              <a:t>iii</a:t>
            </a:r>
            <a:r>
              <a:rPr lang="es-ES" sz="1600" dirty="0"/>
              <a:t>) Generar mecanismos de mejora constante.</a:t>
            </a:r>
            <a:endParaRPr lang="es-EC" sz="1600" dirty="0"/>
          </a:p>
          <a:p>
            <a:pPr algn="ctr"/>
            <a:endParaRPr lang="es-ES" sz="2335" dirty="0"/>
          </a:p>
        </p:txBody>
      </p:sp>
      <p:sp>
        <p:nvSpPr>
          <p:cNvPr id="19" name="Recortar rectángulo de esquina diagonal 18">
            <a:extLst>
              <a:ext uri="{FF2B5EF4-FFF2-40B4-BE49-F238E27FC236}">
                <a16:creationId xmlns:a16="http://schemas.microsoft.com/office/drawing/2014/main" id="{44AA3D16-7B94-3B47-B36B-4A339129DF6A}"/>
              </a:ext>
            </a:extLst>
          </p:cNvPr>
          <p:cNvSpPr/>
          <p:nvPr/>
        </p:nvSpPr>
        <p:spPr>
          <a:xfrm>
            <a:off x="6906773" y="5378498"/>
            <a:ext cx="6259390" cy="978057"/>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50000"/>
              </a:lnSpc>
            </a:pPr>
            <a:r>
              <a:rPr lang="es-ES" sz="1600" i="1" dirty="0" err="1"/>
              <a:t>Design</a:t>
            </a:r>
            <a:r>
              <a:rPr lang="es-ES" sz="1600" i="1" dirty="0"/>
              <a:t> </a:t>
            </a:r>
            <a:r>
              <a:rPr lang="es-ES" sz="1600" i="1" dirty="0" err="1"/>
              <a:t>Thinking</a:t>
            </a:r>
            <a:r>
              <a:rPr lang="es-ES" sz="1600" i="1" dirty="0"/>
              <a:t>, Lean Startup</a:t>
            </a:r>
            <a:r>
              <a:rPr lang="es-ES" sz="1600" dirty="0"/>
              <a:t>, </a:t>
            </a:r>
            <a:r>
              <a:rPr lang="es-ES" sz="1600" dirty="0" err="1"/>
              <a:t>Canvas</a:t>
            </a:r>
            <a:r>
              <a:rPr lang="es-ES" sz="1600" dirty="0"/>
              <a:t> de Impacto (variación del </a:t>
            </a:r>
            <a:r>
              <a:rPr lang="es-ES" sz="1600" dirty="0" err="1"/>
              <a:t>Canvas</a:t>
            </a:r>
            <a:r>
              <a:rPr lang="es-ES" sz="1600" dirty="0"/>
              <a:t> de Modelo de Negocio) e Impacto Colectivo.</a:t>
            </a:r>
          </a:p>
        </p:txBody>
      </p:sp>
      <p:pic>
        <p:nvPicPr>
          <p:cNvPr id="15" name="Imagen 14">
            <a:extLst>
              <a:ext uri="{FF2B5EF4-FFF2-40B4-BE49-F238E27FC236}">
                <a16:creationId xmlns:a16="http://schemas.microsoft.com/office/drawing/2014/main" id="{71C5F079-4D63-49D6-82CB-644D3A213E85}"/>
              </a:ext>
            </a:extLst>
          </p:cNvPr>
          <p:cNvPicPr>
            <a:picLocks noChangeAspect="1"/>
          </p:cNvPicPr>
          <p:nvPr/>
        </p:nvPicPr>
        <p:blipFill>
          <a:blip r:embed="rId4"/>
          <a:stretch>
            <a:fillRect/>
          </a:stretch>
        </p:blipFill>
        <p:spPr>
          <a:xfrm>
            <a:off x="391087" y="3259754"/>
            <a:ext cx="3168794" cy="1386603"/>
          </a:xfrm>
          <a:prstGeom prst="rect">
            <a:avLst/>
          </a:prstGeom>
        </p:spPr>
      </p:pic>
    </p:spTree>
    <p:extLst>
      <p:ext uri="{BB962C8B-B14F-4D97-AF65-F5344CB8AC3E}">
        <p14:creationId xmlns:p14="http://schemas.microsoft.com/office/powerpoint/2010/main" val="4034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6C698B9D-7794-4564-9932-C3C7B1510EAB}"/>
              </a:ext>
            </a:extLst>
          </p:cNvPr>
          <p:cNvPicPr>
            <a:picLocks noChangeAspect="1"/>
          </p:cNvPicPr>
          <p:nvPr/>
        </p:nvPicPr>
        <p:blipFill>
          <a:blip r:embed="rId3"/>
          <a:stretch>
            <a:fillRect/>
          </a:stretch>
        </p:blipFill>
        <p:spPr>
          <a:xfrm>
            <a:off x="222397" y="234136"/>
            <a:ext cx="2324025" cy="1016948"/>
          </a:xfrm>
          <a:prstGeom prst="rect">
            <a:avLst/>
          </a:prstGeom>
        </p:spPr>
      </p:pic>
      <p:sp>
        <p:nvSpPr>
          <p:cNvPr id="14" name="CuadroTexto 13">
            <a:extLst>
              <a:ext uri="{FF2B5EF4-FFF2-40B4-BE49-F238E27FC236}">
                <a16:creationId xmlns:a16="http://schemas.microsoft.com/office/drawing/2014/main" id="{BD80C4F3-01F8-495D-914B-D25FBCBD7784}"/>
              </a:ext>
            </a:extLst>
          </p:cNvPr>
          <p:cNvSpPr txBox="1"/>
          <p:nvPr/>
        </p:nvSpPr>
        <p:spPr>
          <a:xfrm>
            <a:off x="3498859" y="223686"/>
            <a:ext cx="9643441" cy="707886"/>
          </a:xfrm>
          <a:prstGeom prst="rect">
            <a:avLst/>
          </a:prstGeom>
          <a:noFill/>
        </p:spPr>
        <p:txBody>
          <a:bodyPr wrap="square" rtlCol="0">
            <a:spAutoFit/>
          </a:bodyPr>
          <a:lstStyle/>
          <a:p>
            <a:pPr algn="ctr"/>
            <a:r>
              <a:rPr lang="es-EC" sz="4000" b="1" dirty="0">
                <a:solidFill>
                  <a:schemeClr val="accent3">
                    <a:lumMod val="75000"/>
                  </a:schemeClr>
                </a:solidFill>
              </a:rPr>
              <a:t>Transversalización del Enfoque de Género</a:t>
            </a:r>
            <a:endParaRPr lang="es-ES" sz="4000" dirty="0">
              <a:solidFill>
                <a:schemeClr val="accent3">
                  <a:lumMod val="75000"/>
                </a:schemeClr>
              </a:solidFill>
            </a:endParaRPr>
          </a:p>
        </p:txBody>
      </p:sp>
      <p:graphicFrame>
        <p:nvGraphicFramePr>
          <p:cNvPr id="15" name="Diagrama 14">
            <a:extLst>
              <a:ext uri="{FF2B5EF4-FFF2-40B4-BE49-F238E27FC236}">
                <a16:creationId xmlns:a16="http://schemas.microsoft.com/office/drawing/2014/main" id="{C039766B-F6C7-48DF-BB0E-568B105137AE}"/>
              </a:ext>
            </a:extLst>
          </p:cNvPr>
          <p:cNvGraphicFramePr/>
          <p:nvPr>
            <p:extLst>
              <p:ext uri="{D42A27DB-BD31-4B8C-83A1-F6EECF244321}">
                <p14:modId xmlns:p14="http://schemas.microsoft.com/office/powerpoint/2010/main" val="2869876136"/>
              </p:ext>
            </p:extLst>
          </p:nvPr>
        </p:nvGraphicFramePr>
        <p:xfrm>
          <a:off x="2060206" y="1602135"/>
          <a:ext cx="9709608" cy="4672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uadroTexto 15">
            <a:extLst>
              <a:ext uri="{FF2B5EF4-FFF2-40B4-BE49-F238E27FC236}">
                <a16:creationId xmlns:a16="http://schemas.microsoft.com/office/drawing/2014/main" id="{D94434EC-0C90-46FB-951A-5C0B840F5501}"/>
              </a:ext>
            </a:extLst>
          </p:cNvPr>
          <p:cNvSpPr txBox="1"/>
          <p:nvPr/>
        </p:nvSpPr>
        <p:spPr>
          <a:xfrm>
            <a:off x="3559070" y="1355943"/>
            <a:ext cx="6599343" cy="415498"/>
          </a:xfrm>
          <a:prstGeom prst="rect">
            <a:avLst/>
          </a:prstGeom>
          <a:noFill/>
        </p:spPr>
        <p:txBody>
          <a:bodyPr wrap="square" rtlCol="0">
            <a:spAutoFit/>
          </a:bodyPr>
          <a:lstStyle/>
          <a:p>
            <a:r>
              <a:rPr lang="es-ES" dirty="0">
                <a:solidFill>
                  <a:schemeClr val="accent2">
                    <a:lumMod val="75000"/>
                  </a:schemeClr>
                </a:solidFill>
              </a:rPr>
              <a:t>Objetivo estratégico en la formulación de la NDC Ecuador</a:t>
            </a:r>
          </a:p>
        </p:txBody>
      </p:sp>
      <p:pic>
        <p:nvPicPr>
          <p:cNvPr id="17" name="Picture 2" descr="Resultado de imagen para objetivo 5 ods">
            <a:extLst>
              <a:ext uri="{FF2B5EF4-FFF2-40B4-BE49-F238E27FC236}">
                <a16:creationId xmlns:a16="http://schemas.microsoft.com/office/drawing/2014/main" id="{D4949D5A-3604-45B4-BA78-C45C891978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9070" y="6224509"/>
            <a:ext cx="456247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E1A5A16A-1445-4EA6-A77D-58186EF9A6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493" y="5864757"/>
            <a:ext cx="2019546" cy="1403922"/>
          </a:xfrm>
          <a:prstGeom prst="rect">
            <a:avLst/>
          </a:prstGeom>
        </p:spPr>
      </p:pic>
      <p:sp>
        <p:nvSpPr>
          <p:cNvPr id="19" name="CuadroTexto 18">
            <a:extLst>
              <a:ext uri="{FF2B5EF4-FFF2-40B4-BE49-F238E27FC236}">
                <a16:creationId xmlns:a16="http://schemas.microsoft.com/office/drawing/2014/main" id="{7648203F-D0BC-4059-B448-F3D1171C81A3}"/>
              </a:ext>
            </a:extLst>
          </p:cNvPr>
          <p:cNvSpPr txBox="1"/>
          <p:nvPr/>
        </p:nvSpPr>
        <p:spPr>
          <a:xfrm>
            <a:off x="1752266" y="1969280"/>
            <a:ext cx="3365368"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400" dirty="0"/>
              <a:t>Plan Toda Una Vida 2017-2021</a:t>
            </a:r>
          </a:p>
          <a:p>
            <a:r>
              <a:rPr lang="es-ES" sz="1400" b="1" dirty="0"/>
              <a:t>Enfoque de Derechos </a:t>
            </a:r>
          </a:p>
          <a:p>
            <a:r>
              <a:rPr lang="es-ES" sz="1400" dirty="0"/>
              <a:t>Sostenibilidad ambiental y equidades de: género, intergeneracional, intercultural y territorial</a:t>
            </a:r>
          </a:p>
          <a:p>
            <a:endParaRPr lang="es-ES" sz="1400" dirty="0"/>
          </a:p>
        </p:txBody>
      </p:sp>
      <p:pic>
        <p:nvPicPr>
          <p:cNvPr id="20" name="Picture 4" descr="Resultado de imagen para plan para toda una vida ecuador">
            <a:extLst>
              <a:ext uri="{FF2B5EF4-FFF2-40B4-BE49-F238E27FC236}">
                <a16:creationId xmlns:a16="http://schemas.microsoft.com/office/drawing/2014/main" id="{1C010699-CDC2-4253-843A-8EC9435D9C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77202" y="1871848"/>
            <a:ext cx="1092612" cy="109261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B588D563-5151-467F-8A00-7299BE502149}"/>
              </a:ext>
            </a:extLst>
          </p:cNvPr>
          <p:cNvSpPr txBox="1"/>
          <p:nvPr/>
        </p:nvSpPr>
        <p:spPr>
          <a:xfrm>
            <a:off x="4886152" y="4580945"/>
            <a:ext cx="4322452"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b="1" dirty="0"/>
              <a:t>Autonomía, participación y erradicación de la violencia</a:t>
            </a:r>
          </a:p>
        </p:txBody>
      </p:sp>
      <p:sp>
        <p:nvSpPr>
          <p:cNvPr id="22" name="CuadroTexto 21">
            <a:extLst>
              <a:ext uri="{FF2B5EF4-FFF2-40B4-BE49-F238E27FC236}">
                <a16:creationId xmlns:a16="http://schemas.microsoft.com/office/drawing/2014/main" id="{8928E7F7-1E7F-432D-886F-F04C197DE370}"/>
              </a:ext>
            </a:extLst>
          </p:cNvPr>
          <p:cNvSpPr txBox="1"/>
          <p:nvPr/>
        </p:nvSpPr>
        <p:spPr>
          <a:xfrm>
            <a:off x="7189958" y="5296258"/>
            <a:ext cx="464113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b="1" dirty="0"/>
              <a:t>Inclusión en políticas, herramientas, programas y proyectos</a:t>
            </a:r>
          </a:p>
        </p:txBody>
      </p:sp>
      <p:pic>
        <p:nvPicPr>
          <p:cNvPr id="23" name="Picture 8" descr="Resultado de imagen para objetivo 13 ods">
            <a:extLst>
              <a:ext uri="{FF2B5EF4-FFF2-40B4-BE49-F238E27FC236}">
                <a16:creationId xmlns:a16="http://schemas.microsoft.com/office/drawing/2014/main" id="{95938B64-4260-47D4-A76A-C1E7645BF7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0595" y="5727253"/>
            <a:ext cx="2019546" cy="110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0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48F355A0-D803-2142-9C58-62F6BC7A2802}"/>
              </a:ext>
            </a:extLst>
          </p:cNvPr>
          <p:cNvSpPr>
            <a:spLocks noGrp="1"/>
          </p:cNvSpPr>
          <p:nvPr>
            <p:ph type="sldNum" sz="quarter" idx="12"/>
          </p:nvPr>
        </p:nvSpPr>
        <p:spPr/>
        <p:txBody>
          <a:bodyPr/>
          <a:lstStyle/>
          <a:p>
            <a:pPr rtl="0"/>
            <a:fld id="{9CD8D479-8942-46E8-A226-A4E01F7A105C}" type="slidenum">
              <a:rPr lang="es-ES" noProof="0" smtClean="0"/>
              <a:t>8</a:t>
            </a:fld>
            <a:endParaRPr lang="es-ES" noProof="0" dirty="0"/>
          </a:p>
        </p:txBody>
      </p:sp>
      <p:sp>
        <p:nvSpPr>
          <p:cNvPr id="24" name="Rectángulo 23">
            <a:extLst>
              <a:ext uri="{FF2B5EF4-FFF2-40B4-BE49-F238E27FC236}">
                <a16:creationId xmlns:a16="http://schemas.microsoft.com/office/drawing/2014/main" id="{A1BBF26F-4B5F-B749-8941-7153DC28BC26}"/>
              </a:ext>
            </a:extLst>
          </p:cNvPr>
          <p:cNvSpPr/>
          <p:nvPr/>
        </p:nvSpPr>
        <p:spPr>
          <a:xfrm>
            <a:off x="445133" y="1342491"/>
            <a:ext cx="4084095" cy="913840"/>
          </a:xfrm>
          <a:prstGeom prst="rect">
            <a:avLst/>
          </a:prstGeom>
        </p:spPr>
        <p:txBody>
          <a:bodyPr wrap="square">
            <a:spAutoFit/>
          </a:bodyPr>
          <a:lstStyle/>
          <a:p>
            <a:pPr lvl="0"/>
            <a:br>
              <a:rPr lang="es-EC" sz="2669" i="1" dirty="0"/>
            </a:br>
            <a:endParaRPr lang="es-ES" sz="2669" i="1" dirty="0"/>
          </a:p>
        </p:txBody>
      </p:sp>
      <p:sp>
        <p:nvSpPr>
          <p:cNvPr id="19" name="Título 1">
            <a:extLst>
              <a:ext uri="{FF2B5EF4-FFF2-40B4-BE49-F238E27FC236}">
                <a16:creationId xmlns:a16="http://schemas.microsoft.com/office/drawing/2014/main" id="{24B321EF-4292-E540-AA5F-05949A2880E4}"/>
              </a:ext>
            </a:extLst>
          </p:cNvPr>
          <p:cNvSpPr txBox="1">
            <a:spLocks/>
          </p:cNvSpPr>
          <p:nvPr/>
        </p:nvSpPr>
        <p:spPr>
          <a:xfrm>
            <a:off x="3333137" y="239463"/>
            <a:ext cx="9822422" cy="910068"/>
          </a:xfrm>
          <a:prstGeom prst="rect">
            <a:avLst/>
          </a:prstGeom>
        </p:spPr>
        <p:txBody>
          <a:bodyPr vert="horz" lIns="101679" tIns="50840" rIns="101679" bIns="50840" rtlCol="0" anchor="t">
            <a:noAutofit/>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s-ES_tradnl" sz="4000" b="1" dirty="0">
                <a:solidFill>
                  <a:schemeClr val="accent3">
                    <a:lumMod val="75000"/>
                  </a:schemeClr>
                </a:solidFill>
                <a:latin typeface="+mn-lt"/>
              </a:rPr>
              <a:t>Esquema general de los talleres desarrollados</a:t>
            </a:r>
          </a:p>
        </p:txBody>
      </p:sp>
      <p:sp>
        <p:nvSpPr>
          <p:cNvPr id="21" name="Marcador de pie de página 6">
            <a:extLst>
              <a:ext uri="{FF2B5EF4-FFF2-40B4-BE49-F238E27FC236}">
                <a16:creationId xmlns:a16="http://schemas.microsoft.com/office/drawing/2014/main" id="{781CBD15-E111-C34A-A99F-5529655B07B4}"/>
              </a:ext>
            </a:extLst>
          </p:cNvPr>
          <p:cNvSpPr txBox="1">
            <a:spLocks/>
          </p:cNvSpPr>
          <p:nvPr/>
        </p:nvSpPr>
        <p:spPr>
          <a:xfrm>
            <a:off x="96835" y="3813176"/>
            <a:ext cx="13363581" cy="1221272"/>
          </a:xfrm>
          <a:prstGeom prst="rect">
            <a:avLst/>
          </a:prstGeom>
        </p:spPr>
        <p:txBody>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203" indent="-254203">
              <a:buFontTx/>
              <a:buAutoNum type="arabicParenBoth"/>
            </a:pPr>
            <a:endParaRPr lang="es-ES" sz="2002" dirty="0"/>
          </a:p>
        </p:txBody>
      </p:sp>
      <p:pic>
        <p:nvPicPr>
          <p:cNvPr id="1026" name="Imagen 1">
            <a:extLst>
              <a:ext uri="{FF2B5EF4-FFF2-40B4-BE49-F238E27FC236}">
                <a16:creationId xmlns:a16="http://schemas.microsoft.com/office/drawing/2014/main" id="{44D3B2E9-E2A1-4517-B443-F14492675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74" t="37755" r="17921" b="20776"/>
          <a:stretch>
            <a:fillRect/>
          </a:stretch>
        </p:blipFill>
        <p:spPr bwMode="auto">
          <a:xfrm>
            <a:off x="1961857" y="1386350"/>
            <a:ext cx="9516696" cy="495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6">
            <a:extLst>
              <a:ext uri="{FF2B5EF4-FFF2-40B4-BE49-F238E27FC236}">
                <a16:creationId xmlns:a16="http://schemas.microsoft.com/office/drawing/2014/main" id="{06EF89EC-BA6A-47CE-A478-511129306DBC}"/>
              </a:ext>
            </a:extLst>
          </p:cNvPr>
          <p:cNvPicPr>
            <a:picLocks noChangeAspect="1"/>
          </p:cNvPicPr>
          <p:nvPr/>
        </p:nvPicPr>
        <p:blipFill>
          <a:blip r:embed="rId4"/>
          <a:stretch>
            <a:fillRect/>
          </a:stretch>
        </p:blipFill>
        <p:spPr>
          <a:xfrm>
            <a:off x="-1" y="52326"/>
            <a:ext cx="2507435" cy="1097205"/>
          </a:xfrm>
          <a:prstGeom prst="rect">
            <a:avLst/>
          </a:prstGeom>
        </p:spPr>
      </p:pic>
    </p:spTree>
    <p:extLst>
      <p:ext uri="{BB962C8B-B14F-4D97-AF65-F5344CB8AC3E}">
        <p14:creationId xmlns:p14="http://schemas.microsoft.com/office/powerpoint/2010/main" val="10445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E7E2D-BD06-7D45-AAA4-0747D248DBF5}"/>
              </a:ext>
            </a:extLst>
          </p:cNvPr>
          <p:cNvSpPr>
            <a:spLocks noGrp="1"/>
          </p:cNvSpPr>
          <p:nvPr>
            <p:ph type="title"/>
          </p:nvPr>
        </p:nvSpPr>
        <p:spPr>
          <a:xfrm>
            <a:off x="2701924" y="179314"/>
            <a:ext cx="10645363" cy="837679"/>
          </a:xfrm>
        </p:spPr>
        <p:txBody>
          <a:bodyPr anchor="t">
            <a:normAutofit/>
          </a:bodyPr>
          <a:lstStyle/>
          <a:p>
            <a:r>
              <a:rPr lang="es-ES_tradnl" sz="4000" b="1" dirty="0">
                <a:solidFill>
                  <a:schemeClr val="accent3">
                    <a:lumMod val="75000"/>
                  </a:schemeClr>
                </a:solidFill>
                <a:latin typeface="+mn-lt"/>
              </a:rPr>
              <a:t>Aspectos metodológicos complementarios 1 de 2</a:t>
            </a:r>
          </a:p>
        </p:txBody>
      </p:sp>
      <p:sp>
        <p:nvSpPr>
          <p:cNvPr id="4" name="Marcador de número de diapositiva 3">
            <a:extLst>
              <a:ext uri="{FF2B5EF4-FFF2-40B4-BE49-F238E27FC236}">
                <a16:creationId xmlns:a16="http://schemas.microsoft.com/office/drawing/2014/main" id="{4764CA11-22C5-4A42-BDF7-FC78020737D7}"/>
              </a:ext>
            </a:extLst>
          </p:cNvPr>
          <p:cNvSpPr>
            <a:spLocks noGrp="1"/>
          </p:cNvSpPr>
          <p:nvPr>
            <p:ph type="sldNum" sz="quarter" idx="12"/>
          </p:nvPr>
        </p:nvSpPr>
        <p:spPr/>
        <p:txBody>
          <a:bodyPr/>
          <a:lstStyle/>
          <a:p>
            <a:fld id="{9CD8D479-8942-46E8-A226-A4E01F7A105C}" type="slidenum">
              <a:rPr lang="es-ES" smtClean="0"/>
              <a:pPr/>
              <a:t>9</a:t>
            </a:fld>
            <a:endParaRPr lang="es-ES" dirty="0"/>
          </a:p>
        </p:txBody>
      </p:sp>
      <p:graphicFrame>
        <p:nvGraphicFramePr>
          <p:cNvPr id="19" name="Marcador de contenido 18">
            <a:extLst>
              <a:ext uri="{FF2B5EF4-FFF2-40B4-BE49-F238E27FC236}">
                <a16:creationId xmlns:a16="http://schemas.microsoft.com/office/drawing/2014/main" id="{D2D52E43-BB82-A34F-83E9-E93B18FB8AD4}"/>
              </a:ext>
            </a:extLst>
          </p:cNvPr>
          <p:cNvGraphicFramePr>
            <a:graphicFrameLocks noGrp="1"/>
          </p:cNvGraphicFramePr>
          <p:nvPr>
            <p:ph idx="1"/>
            <p:extLst>
              <p:ext uri="{D42A27DB-BD31-4B8C-83A1-F6EECF244321}">
                <p14:modId xmlns:p14="http://schemas.microsoft.com/office/powerpoint/2010/main" val="4051633575"/>
              </p:ext>
            </p:extLst>
          </p:nvPr>
        </p:nvGraphicFramePr>
        <p:xfrm>
          <a:off x="5160998" y="736345"/>
          <a:ext cx="8396251" cy="668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uadroTexto 19">
            <a:extLst>
              <a:ext uri="{FF2B5EF4-FFF2-40B4-BE49-F238E27FC236}">
                <a16:creationId xmlns:a16="http://schemas.microsoft.com/office/drawing/2014/main" id="{C62E7719-3532-604B-801D-0FEA0D03DD5C}"/>
              </a:ext>
            </a:extLst>
          </p:cNvPr>
          <p:cNvSpPr txBox="1"/>
          <p:nvPr/>
        </p:nvSpPr>
        <p:spPr>
          <a:xfrm>
            <a:off x="5505412" y="1257387"/>
            <a:ext cx="570021" cy="503086"/>
          </a:xfrm>
          <a:prstGeom prst="rect">
            <a:avLst/>
          </a:prstGeom>
          <a:noFill/>
        </p:spPr>
        <p:txBody>
          <a:bodyPr wrap="square" rtlCol="0">
            <a:spAutoFit/>
          </a:bodyPr>
          <a:lstStyle/>
          <a:p>
            <a:pPr algn="ctr"/>
            <a:r>
              <a:rPr lang="es-ES_tradnl" sz="2669" b="1" dirty="0"/>
              <a:t>1</a:t>
            </a:r>
          </a:p>
        </p:txBody>
      </p:sp>
      <p:sp>
        <p:nvSpPr>
          <p:cNvPr id="21" name="CuadroTexto 20">
            <a:extLst>
              <a:ext uri="{FF2B5EF4-FFF2-40B4-BE49-F238E27FC236}">
                <a16:creationId xmlns:a16="http://schemas.microsoft.com/office/drawing/2014/main" id="{87E7D0A6-1EB5-124E-A84C-A3F2F133ED16}"/>
              </a:ext>
            </a:extLst>
          </p:cNvPr>
          <p:cNvSpPr txBox="1"/>
          <p:nvPr/>
        </p:nvSpPr>
        <p:spPr>
          <a:xfrm>
            <a:off x="6099039" y="2584403"/>
            <a:ext cx="570021" cy="503086"/>
          </a:xfrm>
          <a:prstGeom prst="rect">
            <a:avLst/>
          </a:prstGeom>
          <a:noFill/>
        </p:spPr>
        <p:txBody>
          <a:bodyPr wrap="square" rtlCol="0">
            <a:spAutoFit/>
          </a:bodyPr>
          <a:lstStyle/>
          <a:p>
            <a:pPr algn="ctr"/>
            <a:r>
              <a:rPr lang="es-ES_tradnl" sz="2669" b="1" dirty="0"/>
              <a:t>2</a:t>
            </a:r>
          </a:p>
        </p:txBody>
      </p:sp>
      <p:sp>
        <p:nvSpPr>
          <p:cNvPr id="22" name="CuadroTexto 21">
            <a:extLst>
              <a:ext uri="{FF2B5EF4-FFF2-40B4-BE49-F238E27FC236}">
                <a16:creationId xmlns:a16="http://schemas.microsoft.com/office/drawing/2014/main" id="{9E0142EF-8F6F-6D46-87A6-D1D72E1D3C2F}"/>
              </a:ext>
            </a:extLst>
          </p:cNvPr>
          <p:cNvSpPr txBox="1"/>
          <p:nvPr/>
        </p:nvSpPr>
        <p:spPr>
          <a:xfrm>
            <a:off x="6308404" y="3801339"/>
            <a:ext cx="570021" cy="503086"/>
          </a:xfrm>
          <a:prstGeom prst="rect">
            <a:avLst/>
          </a:prstGeom>
          <a:noFill/>
        </p:spPr>
        <p:txBody>
          <a:bodyPr wrap="square" rtlCol="0">
            <a:spAutoFit/>
          </a:bodyPr>
          <a:lstStyle/>
          <a:p>
            <a:pPr algn="ctr"/>
            <a:r>
              <a:rPr lang="es-ES_tradnl" sz="2669" b="1" dirty="0"/>
              <a:t>3</a:t>
            </a:r>
          </a:p>
        </p:txBody>
      </p:sp>
      <p:sp>
        <p:nvSpPr>
          <p:cNvPr id="23" name="CuadroTexto 22">
            <a:extLst>
              <a:ext uri="{FF2B5EF4-FFF2-40B4-BE49-F238E27FC236}">
                <a16:creationId xmlns:a16="http://schemas.microsoft.com/office/drawing/2014/main" id="{DABD8F71-77C9-0B40-A633-2594D3458C61}"/>
              </a:ext>
            </a:extLst>
          </p:cNvPr>
          <p:cNvSpPr txBox="1"/>
          <p:nvPr/>
        </p:nvSpPr>
        <p:spPr>
          <a:xfrm>
            <a:off x="6076692" y="5033515"/>
            <a:ext cx="570021" cy="503086"/>
          </a:xfrm>
          <a:prstGeom prst="rect">
            <a:avLst/>
          </a:prstGeom>
          <a:noFill/>
        </p:spPr>
        <p:txBody>
          <a:bodyPr wrap="square" rtlCol="0">
            <a:spAutoFit/>
          </a:bodyPr>
          <a:lstStyle/>
          <a:p>
            <a:pPr algn="ctr"/>
            <a:r>
              <a:rPr lang="es-ES_tradnl" sz="2669" b="1" dirty="0"/>
              <a:t>4</a:t>
            </a:r>
          </a:p>
        </p:txBody>
      </p:sp>
      <p:sp>
        <p:nvSpPr>
          <p:cNvPr id="24" name="CuadroTexto 23">
            <a:extLst>
              <a:ext uri="{FF2B5EF4-FFF2-40B4-BE49-F238E27FC236}">
                <a16:creationId xmlns:a16="http://schemas.microsoft.com/office/drawing/2014/main" id="{7C4F4F61-09FE-DB49-B131-B74DCBEB1DD8}"/>
              </a:ext>
            </a:extLst>
          </p:cNvPr>
          <p:cNvSpPr txBox="1"/>
          <p:nvPr/>
        </p:nvSpPr>
        <p:spPr>
          <a:xfrm>
            <a:off x="5475915" y="6307543"/>
            <a:ext cx="570021" cy="503086"/>
          </a:xfrm>
          <a:prstGeom prst="rect">
            <a:avLst/>
          </a:prstGeom>
          <a:noFill/>
        </p:spPr>
        <p:txBody>
          <a:bodyPr wrap="square" rtlCol="0">
            <a:spAutoFit/>
          </a:bodyPr>
          <a:lstStyle/>
          <a:p>
            <a:pPr algn="ctr"/>
            <a:r>
              <a:rPr lang="es-ES_tradnl" sz="2669" b="1" dirty="0"/>
              <a:t>5</a:t>
            </a:r>
          </a:p>
        </p:txBody>
      </p:sp>
      <p:sp>
        <p:nvSpPr>
          <p:cNvPr id="10" name="CuadroTexto 9">
            <a:extLst>
              <a:ext uri="{FF2B5EF4-FFF2-40B4-BE49-F238E27FC236}">
                <a16:creationId xmlns:a16="http://schemas.microsoft.com/office/drawing/2014/main" id="{D505DE6A-B81B-4FB0-9B13-58BD2072E1AB}"/>
              </a:ext>
            </a:extLst>
          </p:cNvPr>
          <p:cNvSpPr txBox="1"/>
          <p:nvPr/>
        </p:nvSpPr>
        <p:spPr>
          <a:xfrm>
            <a:off x="574687" y="2902707"/>
            <a:ext cx="4254624" cy="2814617"/>
          </a:xfrm>
          <a:prstGeom prst="rect">
            <a:avLst/>
          </a:prstGeom>
          <a:noFill/>
        </p:spPr>
        <p:txBody>
          <a:bodyPr wrap="square" rtlCol="0">
            <a:spAutoFit/>
          </a:bodyPr>
          <a:lstStyle/>
          <a:p>
            <a:pPr algn="ctr">
              <a:lnSpc>
                <a:spcPct val="150000"/>
              </a:lnSpc>
            </a:pPr>
            <a:r>
              <a:rPr lang="es-ES_tradnl" sz="2000" b="1" dirty="0"/>
              <a:t>En el caso del componente de adaptación al cambio climático, dadas las condiciones existentes en el país, se optó por efectuar un ajuste metodológico que incluyó los siguientes pasos:</a:t>
            </a:r>
          </a:p>
        </p:txBody>
      </p:sp>
      <p:pic>
        <p:nvPicPr>
          <p:cNvPr id="11" name="Imagen 10">
            <a:extLst>
              <a:ext uri="{FF2B5EF4-FFF2-40B4-BE49-F238E27FC236}">
                <a16:creationId xmlns:a16="http://schemas.microsoft.com/office/drawing/2014/main" id="{D3E4D27A-3E78-4AE9-A63D-F69839930F87}"/>
              </a:ext>
            </a:extLst>
          </p:cNvPr>
          <p:cNvPicPr>
            <a:picLocks noChangeAspect="1"/>
          </p:cNvPicPr>
          <p:nvPr/>
        </p:nvPicPr>
        <p:blipFill>
          <a:blip r:embed="rId8"/>
          <a:stretch>
            <a:fillRect/>
          </a:stretch>
        </p:blipFill>
        <p:spPr>
          <a:xfrm>
            <a:off x="-1" y="52326"/>
            <a:ext cx="2507435" cy="1097205"/>
          </a:xfrm>
          <a:prstGeom prst="rect">
            <a:avLst/>
          </a:prstGeom>
        </p:spPr>
      </p:pic>
    </p:spTree>
    <p:extLst>
      <p:ext uri="{BB962C8B-B14F-4D97-AF65-F5344CB8AC3E}">
        <p14:creationId xmlns:p14="http://schemas.microsoft.com/office/powerpoint/2010/main" val="30741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11504</TotalTime>
  <Words>1482</Words>
  <Application>Microsoft Office PowerPoint</Application>
  <PresentationFormat>Personalizado</PresentationFormat>
  <Paragraphs>264</Paragraphs>
  <Slides>19</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Bahnschrift SemiBold SemiConden</vt:lpstr>
      <vt:lpstr>Book Antiqua</vt:lpstr>
      <vt:lpstr>Calibri</vt:lpstr>
      <vt:lpstr>DejaVu Sans</vt:lpstr>
      <vt:lpstr>Wingdings</vt:lpstr>
      <vt:lpstr>Tema de Office</vt:lpstr>
      <vt:lpstr>Presentación de PowerPoint</vt:lpstr>
      <vt:lpstr>Contenido de la presentación</vt:lpstr>
      <vt:lpstr>Proceso de Formulación de la NDC de Ecuador</vt:lpstr>
      <vt:lpstr>Presentación de PowerPoint</vt:lpstr>
      <vt:lpstr>Presentación de PowerPoint</vt:lpstr>
      <vt:lpstr>Características del proceso participativo</vt:lpstr>
      <vt:lpstr>Presentación de PowerPoint</vt:lpstr>
      <vt:lpstr>Presentación de PowerPoint</vt:lpstr>
      <vt:lpstr>Aspectos metodológicos complementarios 1 de 2</vt:lpstr>
      <vt:lpstr>Aspectos metodológicos complementarios 2 de 2</vt:lpstr>
      <vt:lpstr>Sectores abordados en el componente de adaptación</vt:lpstr>
      <vt:lpstr>Presentación de PowerPoint</vt:lpstr>
      <vt:lpstr>Presentación de PowerPoint</vt:lpstr>
      <vt:lpstr>Presentación de PowerPoint</vt:lpstr>
      <vt:lpstr>Pasos siguientes: Implementación de la NDC</vt:lpstr>
      <vt:lpstr>Preparación para la implementación</vt:lpstr>
      <vt:lpstr>Componente de Adaptación, se desarrolló con el apoyo de:</vt:lpstr>
      <vt:lpstr>Componente de Mitigación, se desarrolló con el apoyo de:</vt:lpstr>
      <vt:lpstr>Presentación de PowerPoint</vt:lpstr>
    </vt:vector>
  </TitlesOfParts>
  <Company>MAE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 Salazar</dc:creator>
  <cp:lastModifiedBy>Jorge Nunez</cp:lastModifiedBy>
  <cp:revision>546</cp:revision>
  <dcterms:created xsi:type="dcterms:W3CDTF">2018-05-30T17:00:57Z</dcterms:created>
  <dcterms:modified xsi:type="dcterms:W3CDTF">2019-07-02T23:00:33Z</dcterms:modified>
</cp:coreProperties>
</file>