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82" r:id="rId3"/>
    <p:sldId id="278" r:id="rId4"/>
    <p:sldId id="280" r:id="rId5"/>
    <p:sldId id="287" r:id="rId6"/>
    <p:sldId id="284" r:id="rId7"/>
    <p:sldId id="260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C3068-A4F3-432B-9CC9-1AC93CF3BF6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A4D0323-EC33-4B50-915E-5F0E4726CFCA}">
      <dgm:prSet phldrT="[Text]"/>
      <dgm:spPr/>
      <dgm:t>
        <a:bodyPr/>
        <a:lstStyle/>
        <a:p>
          <a:r>
            <a:rPr lang="en-US" dirty="0" err="1"/>
            <a:t>Incremento</a:t>
          </a:r>
          <a:r>
            <a:rPr lang="en-US" dirty="0"/>
            <a:t> de las </a:t>
          </a:r>
          <a:r>
            <a:rPr lang="en-US" dirty="0" err="1"/>
            <a:t>metas</a:t>
          </a:r>
          <a:r>
            <a:rPr lang="en-US" dirty="0"/>
            <a:t> de </a:t>
          </a:r>
          <a:r>
            <a:rPr lang="en-US" dirty="0" err="1"/>
            <a:t>reducción</a:t>
          </a:r>
          <a:r>
            <a:rPr lang="en-US" dirty="0"/>
            <a:t>, </a:t>
          </a:r>
          <a:r>
            <a:rPr lang="en-US" dirty="0" err="1"/>
            <a:t>expansión</a:t>
          </a:r>
          <a:r>
            <a:rPr lang="en-US" dirty="0"/>
            <a:t> de la </a:t>
          </a:r>
          <a:r>
            <a:rPr lang="en-US" dirty="0" err="1"/>
            <a:t>cobertura</a:t>
          </a:r>
          <a:r>
            <a:rPr lang="en-US" dirty="0"/>
            <a:t>, </a:t>
          </a:r>
          <a:r>
            <a:rPr lang="en-US" dirty="0" err="1"/>
            <a:t>esfuerzos</a:t>
          </a:r>
          <a:r>
            <a:rPr lang="en-US" dirty="0"/>
            <a:t> </a:t>
          </a:r>
          <a:r>
            <a:rPr lang="en-US" dirty="0" err="1"/>
            <a:t>adicionales</a:t>
          </a:r>
          <a:r>
            <a:rPr lang="en-US" dirty="0"/>
            <a:t> de </a:t>
          </a:r>
          <a:r>
            <a:rPr lang="en-US" dirty="0" err="1"/>
            <a:t>adaptación</a:t>
          </a:r>
          <a:endParaRPr lang="en-US" dirty="0"/>
        </a:p>
      </dgm:t>
    </dgm:pt>
    <dgm:pt modelId="{0CBFB9B7-1A9E-4803-A2AC-FC2355042C7B}" type="parTrans" cxnId="{B093A0BB-58F9-4599-8310-3B2F937BE16F}">
      <dgm:prSet/>
      <dgm:spPr/>
      <dgm:t>
        <a:bodyPr/>
        <a:lstStyle/>
        <a:p>
          <a:endParaRPr lang="en-US"/>
        </a:p>
      </dgm:t>
    </dgm:pt>
    <dgm:pt modelId="{731444F7-9739-4A6B-B2C9-71E35A85101D}" type="sibTrans" cxnId="{B093A0BB-58F9-4599-8310-3B2F937BE16F}">
      <dgm:prSet/>
      <dgm:spPr/>
      <dgm:t>
        <a:bodyPr/>
        <a:lstStyle/>
        <a:p>
          <a:endParaRPr lang="en-US"/>
        </a:p>
      </dgm:t>
    </dgm:pt>
    <dgm:pt modelId="{1BBB58DF-4B9E-4C7E-82C0-0A1224CEDE65}">
      <dgm:prSet phldrT="[Text]"/>
      <dgm:spPr/>
      <dgm:t>
        <a:bodyPr/>
        <a:lstStyle/>
        <a:p>
          <a:r>
            <a:rPr lang="en-US" dirty="0" err="1"/>
            <a:t>Nuevas</a:t>
          </a:r>
          <a:r>
            <a:rPr lang="en-US" dirty="0"/>
            <a:t> </a:t>
          </a:r>
          <a:r>
            <a:rPr lang="en-US" dirty="0" err="1"/>
            <a:t>políticas</a:t>
          </a:r>
          <a:r>
            <a:rPr lang="en-US" dirty="0"/>
            <a:t> y </a:t>
          </a:r>
          <a:r>
            <a:rPr lang="en-US" dirty="0" err="1"/>
            <a:t>medidas</a:t>
          </a:r>
          <a:endParaRPr lang="en-US" dirty="0"/>
        </a:p>
      </dgm:t>
    </dgm:pt>
    <dgm:pt modelId="{8A674E31-5959-4599-B73A-59EDEAF35C6B}" type="parTrans" cxnId="{8CD1DEA8-CB4F-41A5-AD5F-BB68A165DC8B}">
      <dgm:prSet/>
      <dgm:spPr/>
      <dgm:t>
        <a:bodyPr/>
        <a:lstStyle/>
        <a:p>
          <a:endParaRPr lang="en-US"/>
        </a:p>
      </dgm:t>
    </dgm:pt>
    <dgm:pt modelId="{22000900-C474-46F0-9BFA-0D62EC3D1454}" type="sibTrans" cxnId="{8CD1DEA8-CB4F-41A5-AD5F-BB68A165DC8B}">
      <dgm:prSet/>
      <dgm:spPr/>
      <dgm:t>
        <a:bodyPr/>
        <a:lstStyle/>
        <a:p>
          <a:endParaRPr lang="en-US"/>
        </a:p>
      </dgm:t>
    </dgm:pt>
    <dgm:pt modelId="{1FEBF50F-F486-4D0A-9668-33A43AC0B1F4}">
      <dgm:prSet phldrT="[Text]"/>
      <dgm:spPr/>
      <dgm:t>
        <a:bodyPr/>
        <a:lstStyle/>
        <a:p>
          <a:r>
            <a:rPr lang="en-US" dirty="0" err="1"/>
            <a:t>Mejoras</a:t>
          </a:r>
          <a:r>
            <a:rPr lang="en-US" dirty="0"/>
            <a:t> </a:t>
          </a:r>
          <a:r>
            <a:rPr lang="en-US" dirty="0" err="1"/>
            <a:t>técnicas</a:t>
          </a:r>
          <a:r>
            <a:rPr lang="en-US" dirty="0"/>
            <a:t> y </a:t>
          </a:r>
          <a:r>
            <a:rPr lang="en-US" dirty="0" err="1"/>
            <a:t>legales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 base</a:t>
          </a:r>
        </a:p>
      </dgm:t>
    </dgm:pt>
    <dgm:pt modelId="{B34DDDA1-BDF2-408E-B2DF-B075F2B7930A}" type="parTrans" cxnId="{76EBDBB1-A01A-4E51-BA05-5F6BAE878A21}">
      <dgm:prSet/>
      <dgm:spPr/>
      <dgm:t>
        <a:bodyPr/>
        <a:lstStyle/>
        <a:p>
          <a:endParaRPr lang="en-US"/>
        </a:p>
      </dgm:t>
    </dgm:pt>
    <dgm:pt modelId="{140C7D2C-F735-4DAA-9BFC-8949F6E8029A}" type="sibTrans" cxnId="{76EBDBB1-A01A-4E51-BA05-5F6BAE878A21}">
      <dgm:prSet/>
      <dgm:spPr/>
      <dgm:t>
        <a:bodyPr/>
        <a:lstStyle/>
        <a:p>
          <a:endParaRPr lang="en-US"/>
        </a:p>
      </dgm:t>
    </dgm:pt>
    <dgm:pt modelId="{B446780D-AC1E-4B70-9F88-4A9DD13F158C}" type="pres">
      <dgm:prSet presAssocID="{93AC3068-A4F3-432B-9CC9-1AC93CF3BF6B}" presName="compositeShape" presStyleCnt="0">
        <dgm:presLayoutVars>
          <dgm:dir/>
          <dgm:resizeHandles/>
        </dgm:presLayoutVars>
      </dgm:prSet>
      <dgm:spPr/>
    </dgm:pt>
    <dgm:pt modelId="{57D47777-403E-4E2A-9B23-26E0402DCFA2}" type="pres">
      <dgm:prSet presAssocID="{93AC3068-A4F3-432B-9CC9-1AC93CF3BF6B}" presName="pyramid" presStyleLbl="node1" presStyleIdx="0" presStyleCnt="1"/>
      <dgm:spPr/>
    </dgm:pt>
    <dgm:pt modelId="{2F4CAE78-92CD-4AFD-BF23-C84298CEBDBD}" type="pres">
      <dgm:prSet presAssocID="{93AC3068-A4F3-432B-9CC9-1AC93CF3BF6B}" presName="theList" presStyleCnt="0"/>
      <dgm:spPr/>
    </dgm:pt>
    <dgm:pt modelId="{ACB27074-1835-4F2E-B852-0F7AD7A524E1}" type="pres">
      <dgm:prSet presAssocID="{AA4D0323-EC33-4B50-915E-5F0E4726CFCA}" presName="aNode" presStyleLbl="fgAcc1" presStyleIdx="0" presStyleCnt="3" custScaleX="97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FE25F-5683-4258-9149-985BB1CC1531}" type="pres">
      <dgm:prSet presAssocID="{AA4D0323-EC33-4B50-915E-5F0E4726CFCA}" presName="aSpace" presStyleCnt="0"/>
      <dgm:spPr/>
    </dgm:pt>
    <dgm:pt modelId="{9AD9E50C-B07F-443A-B348-2EB9F922CAA5}" type="pres">
      <dgm:prSet presAssocID="{1BBB58DF-4B9E-4C7E-82C0-0A1224CED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42AB1-7E56-463E-A871-872AA0A60D8A}" type="pres">
      <dgm:prSet presAssocID="{1BBB58DF-4B9E-4C7E-82C0-0A1224CEDE65}" presName="aSpace" presStyleCnt="0"/>
      <dgm:spPr/>
    </dgm:pt>
    <dgm:pt modelId="{0877E880-B025-4476-91AE-9FBEEA7C4351}" type="pres">
      <dgm:prSet presAssocID="{1FEBF50F-F486-4D0A-9668-33A43AC0B1F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EF1A-0370-42DB-B0DF-4F0CD0284085}" type="pres">
      <dgm:prSet presAssocID="{1FEBF50F-F486-4D0A-9668-33A43AC0B1F4}" presName="aSpace" presStyleCnt="0"/>
      <dgm:spPr/>
    </dgm:pt>
  </dgm:ptLst>
  <dgm:cxnLst>
    <dgm:cxn modelId="{49DD33E8-D82C-4ECA-A38F-54FDF45E0274}" type="presOf" srcId="{93AC3068-A4F3-432B-9CC9-1AC93CF3BF6B}" destId="{B446780D-AC1E-4B70-9F88-4A9DD13F158C}" srcOrd="0" destOrd="0" presId="urn:microsoft.com/office/officeart/2005/8/layout/pyramid2"/>
    <dgm:cxn modelId="{C12B80CB-8789-447E-AC56-58B7E836074A}" type="presOf" srcId="{1FEBF50F-F486-4D0A-9668-33A43AC0B1F4}" destId="{0877E880-B025-4476-91AE-9FBEEA7C4351}" srcOrd="0" destOrd="0" presId="urn:microsoft.com/office/officeart/2005/8/layout/pyramid2"/>
    <dgm:cxn modelId="{8CD1DEA8-CB4F-41A5-AD5F-BB68A165DC8B}" srcId="{93AC3068-A4F3-432B-9CC9-1AC93CF3BF6B}" destId="{1BBB58DF-4B9E-4C7E-82C0-0A1224CEDE65}" srcOrd="1" destOrd="0" parTransId="{8A674E31-5959-4599-B73A-59EDEAF35C6B}" sibTransId="{22000900-C474-46F0-9BFA-0D62EC3D1454}"/>
    <dgm:cxn modelId="{67E0FDE1-21CC-45AA-B301-244A101CB3BA}" type="presOf" srcId="{AA4D0323-EC33-4B50-915E-5F0E4726CFCA}" destId="{ACB27074-1835-4F2E-B852-0F7AD7A524E1}" srcOrd="0" destOrd="0" presId="urn:microsoft.com/office/officeart/2005/8/layout/pyramid2"/>
    <dgm:cxn modelId="{76EBDBB1-A01A-4E51-BA05-5F6BAE878A21}" srcId="{93AC3068-A4F3-432B-9CC9-1AC93CF3BF6B}" destId="{1FEBF50F-F486-4D0A-9668-33A43AC0B1F4}" srcOrd="2" destOrd="0" parTransId="{B34DDDA1-BDF2-408E-B2DF-B075F2B7930A}" sibTransId="{140C7D2C-F735-4DAA-9BFC-8949F6E8029A}"/>
    <dgm:cxn modelId="{E9FCAED7-3F3A-4496-BEE2-ECE7151DAAC5}" type="presOf" srcId="{1BBB58DF-4B9E-4C7E-82C0-0A1224CEDE65}" destId="{9AD9E50C-B07F-443A-B348-2EB9F922CAA5}" srcOrd="0" destOrd="0" presId="urn:microsoft.com/office/officeart/2005/8/layout/pyramid2"/>
    <dgm:cxn modelId="{B093A0BB-58F9-4599-8310-3B2F937BE16F}" srcId="{93AC3068-A4F3-432B-9CC9-1AC93CF3BF6B}" destId="{AA4D0323-EC33-4B50-915E-5F0E4726CFCA}" srcOrd="0" destOrd="0" parTransId="{0CBFB9B7-1A9E-4803-A2AC-FC2355042C7B}" sibTransId="{731444F7-9739-4A6B-B2C9-71E35A85101D}"/>
    <dgm:cxn modelId="{598EAE72-3FDE-4AD9-BE95-5983AF549F2C}" type="presParOf" srcId="{B446780D-AC1E-4B70-9F88-4A9DD13F158C}" destId="{57D47777-403E-4E2A-9B23-26E0402DCFA2}" srcOrd="0" destOrd="0" presId="urn:microsoft.com/office/officeart/2005/8/layout/pyramid2"/>
    <dgm:cxn modelId="{1520BFF6-600B-47F3-AAE2-AE341779368A}" type="presParOf" srcId="{B446780D-AC1E-4B70-9F88-4A9DD13F158C}" destId="{2F4CAE78-92CD-4AFD-BF23-C84298CEBDBD}" srcOrd="1" destOrd="0" presId="urn:microsoft.com/office/officeart/2005/8/layout/pyramid2"/>
    <dgm:cxn modelId="{0D45B083-9ABB-4E05-A60B-8B2028025614}" type="presParOf" srcId="{2F4CAE78-92CD-4AFD-BF23-C84298CEBDBD}" destId="{ACB27074-1835-4F2E-B852-0F7AD7A524E1}" srcOrd="0" destOrd="0" presId="urn:microsoft.com/office/officeart/2005/8/layout/pyramid2"/>
    <dgm:cxn modelId="{B682354F-DD2A-4DBB-81AD-88BD294CAE8F}" type="presParOf" srcId="{2F4CAE78-92CD-4AFD-BF23-C84298CEBDBD}" destId="{FC4FE25F-5683-4258-9149-985BB1CC1531}" srcOrd="1" destOrd="0" presId="urn:microsoft.com/office/officeart/2005/8/layout/pyramid2"/>
    <dgm:cxn modelId="{3344CD28-92F4-4FFF-8A68-A95C8C1AE034}" type="presParOf" srcId="{2F4CAE78-92CD-4AFD-BF23-C84298CEBDBD}" destId="{9AD9E50C-B07F-443A-B348-2EB9F922CAA5}" srcOrd="2" destOrd="0" presId="urn:microsoft.com/office/officeart/2005/8/layout/pyramid2"/>
    <dgm:cxn modelId="{26F942AD-EBEC-40E8-9728-504D5189F4BF}" type="presParOf" srcId="{2F4CAE78-92CD-4AFD-BF23-C84298CEBDBD}" destId="{3D442AB1-7E56-463E-A871-872AA0A60D8A}" srcOrd="3" destOrd="0" presId="urn:microsoft.com/office/officeart/2005/8/layout/pyramid2"/>
    <dgm:cxn modelId="{F1FC0E90-C888-45D8-A314-7313D72A1A5D}" type="presParOf" srcId="{2F4CAE78-92CD-4AFD-BF23-C84298CEBDBD}" destId="{0877E880-B025-4476-91AE-9FBEEA7C4351}" srcOrd="4" destOrd="0" presId="urn:microsoft.com/office/officeart/2005/8/layout/pyramid2"/>
    <dgm:cxn modelId="{BBDB998F-5445-43F2-AFA2-43540B0AD387}" type="presParOf" srcId="{2F4CAE78-92CD-4AFD-BF23-C84298CEBDBD}" destId="{58CFEF1A-0370-42DB-B0DF-4F0CD02840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47777-403E-4E2A-9B23-26E0402DCFA2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27074-1835-4F2E-B852-0F7AD7A524E1}">
      <dsp:nvSpPr>
        <dsp:cNvPr id="0" name=""/>
        <dsp:cNvSpPr/>
      </dsp:nvSpPr>
      <dsp:spPr>
        <a:xfrm>
          <a:off x="4960610" y="437470"/>
          <a:ext cx="2770048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Incremento</a:t>
          </a:r>
          <a:r>
            <a:rPr lang="en-US" sz="1400" kern="1200" dirty="0"/>
            <a:t> de las </a:t>
          </a:r>
          <a:r>
            <a:rPr lang="en-US" sz="1400" kern="1200" dirty="0" err="1"/>
            <a:t>metas</a:t>
          </a:r>
          <a:r>
            <a:rPr lang="en-US" sz="1400" kern="1200" dirty="0"/>
            <a:t> de </a:t>
          </a:r>
          <a:r>
            <a:rPr lang="en-US" sz="1400" kern="1200" dirty="0" err="1"/>
            <a:t>reducción</a:t>
          </a:r>
          <a:r>
            <a:rPr lang="en-US" sz="1400" kern="1200" dirty="0"/>
            <a:t>, </a:t>
          </a:r>
          <a:r>
            <a:rPr lang="en-US" sz="1400" kern="1200" dirty="0" err="1"/>
            <a:t>expansión</a:t>
          </a:r>
          <a:r>
            <a:rPr lang="en-US" sz="1400" kern="1200" dirty="0"/>
            <a:t> de la </a:t>
          </a:r>
          <a:r>
            <a:rPr lang="en-US" sz="1400" kern="1200" dirty="0" err="1"/>
            <a:t>cobertura</a:t>
          </a:r>
          <a:r>
            <a:rPr lang="en-US" sz="1400" kern="1200" dirty="0"/>
            <a:t>, </a:t>
          </a:r>
          <a:r>
            <a:rPr lang="en-US" sz="1400" kern="1200" dirty="0" err="1"/>
            <a:t>esfuerzos</a:t>
          </a:r>
          <a:r>
            <a:rPr lang="en-US" sz="1400" kern="1200" dirty="0"/>
            <a:t> </a:t>
          </a:r>
          <a:r>
            <a:rPr lang="en-US" sz="1400" kern="1200" dirty="0" err="1"/>
            <a:t>adicionales</a:t>
          </a:r>
          <a:r>
            <a:rPr lang="en-US" sz="1400" kern="1200" dirty="0"/>
            <a:t> de </a:t>
          </a:r>
          <a:r>
            <a:rPr lang="en-US" sz="1400" kern="1200" dirty="0" err="1"/>
            <a:t>adaptación</a:t>
          </a:r>
          <a:endParaRPr lang="en-US" sz="1400" kern="1200" dirty="0"/>
        </a:p>
      </dsp:txBody>
      <dsp:txXfrm>
        <a:off x="5010893" y="487753"/>
        <a:ext cx="2669482" cy="929477"/>
      </dsp:txXfrm>
    </dsp:sp>
    <dsp:sp modelId="{9AD9E50C-B07F-443A-B348-2EB9F922CAA5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Nuevas</a:t>
          </a:r>
          <a:r>
            <a:rPr lang="en-US" sz="1400" kern="1200" dirty="0"/>
            <a:t> </a:t>
          </a:r>
          <a:r>
            <a:rPr lang="en-US" sz="1400" kern="1200" dirty="0" err="1"/>
            <a:t>políticas</a:t>
          </a:r>
          <a:r>
            <a:rPr lang="en-US" sz="1400" kern="1200" dirty="0"/>
            <a:t> y </a:t>
          </a:r>
          <a:r>
            <a:rPr lang="en-US" sz="1400" kern="1200" dirty="0" err="1"/>
            <a:t>medidas</a:t>
          </a:r>
          <a:endParaRPr lang="en-US" sz="1400" kern="1200" dirty="0"/>
        </a:p>
      </dsp:txBody>
      <dsp:txXfrm>
        <a:off x="4981732" y="1646552"/>
        <a:ext cx="2727803" cy="929477"/>
      </dsp:txXfrm>
    </dsp:sp>
    <dsp:sp modelId="{0877E880-B025-4476-91AE-9FBEEA7C4351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Mejoras</a:t>
          </a:r>
          <a:r>
            <a:rPr lang="en-US" sz="1400" kern="1200" dirty="0"/>
            <a:t> </a:t>
          </a:r>
          <a:r>
            <a:rPr lang="en-US" sz="1400" kern="1200" dirty="0" err="1"/>
            <a:t>técnicas</a:t>
          </a:r>
          <a:r>
            <a:rPr lang="en-US" sz="1400" kern="1200" dirty="0"/>
            <a:t> y </a:t>
          </a:r>
          <a:r>
            <a:rPr lang="en-US" sz="1400" kern="1200" dirty="0" err="1"/>
            <a:t>legales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la base</a:t>
          </a:r>
        </a:p>
      </dsp:txBody>
      <dsp:txXfrm>
        <a:off x="4981732" y="2805351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6EC28-6511-4C27-85A5-9648EC086F6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EDA4-721A-4823-9584-74FB6AF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CA39-662E-4D72-902B-693817340B4E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627-C933-4380-8C1E-B21F2E68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4" y="21144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ambición</a:t>
            </a:r>
            <a:r>
              <a:rPr lang="en-US" dirty="0"/>
              <a:t> </a:t>
            </a:r>
            <a:r>
              <a:rPr lang="en-US" dirty="0" err="1"/>
              <a:t>fortalecida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Claudio Forner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32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ambición</a:t>
            </a:r>
            <a:r>
              <a:rPr lang="en-US" dirty="0"/>
              <a:t>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4" y="2455894"/>
            <a:ext cx="2340117" cy="23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7" y="2455894"/>
            <a:ext cx="1975104" cy="21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19" y="2798064"/>
            <a:ext cx="3513327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3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gebnis für head of states paris agre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1" y="1605493"/>
            <a:ext cx="11870109" cy="39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acuerdo</a:t>
            </a:r>
            <a:r>
              <a:rPr lang="en-US" dirty="0"/>
              <a:t> de Paris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91" y="1324446"/>
            <a:ext cx="7523331" cy="55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, </a:t>
            </a:r>
            <a:r>
              <a:rPr lang="en-US" dirty="0" err="1" smtClean="0"/>
              <a:t>entonces</a:t>
            </a:r>
            <a:r>
              <a:rPr lang="en-US" dirty="0"/>
              <a:t>, </a:t>
            </a:r>
            <a:r>
              <a:rPr lang="en-US" dirty="0" err="1"/>
              <a:t>aumentar</a:t>
            </a:r>
            <a:r>
              <a:rPr lang="en-US" dirty="0"/>
              <a:t> la </a:t>
            </a:r>
            <a:r>
              <a:rPr lang="en-US" dirty="0" err="1"/>
              <a:t>ambición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162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29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aumentar</a:t>
            </a:r>
            <a:r>
              <a:rPr lang="en-US" dirty="0"/>
              <a:t> la </a:t>
            </a:r>
            <a:r>
              <a:rPr lang="en-US" dirty="0" err="1"/>
              <a:t>ambición</a:t>
            </a:r>
            <a:r>
              <a:rPr lang="en-US" dirty="0"/>
              <a:t>?</a:t>
            </a:r>
          </a:p>
        </p:txBody>
      </p:sp>
      <p:sp>
        <p:nvSpPr>
          <p:cNvPr id="8" name="AutoShape 2" descr="Image result for clipart stakeholder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lipart stakeh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4" y="1943728"/>
            <a:ext cx="2211795" cy="13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ipart bad g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2" y="1809186"/>
            <a:ext cx="250979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lipart knowled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4" y="4068771"/>
            <a:ext cx="1997869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lipart trend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54" y="4139865"/>
            <a:ext cx="2362443" cy="24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lipart public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006" y="1680749"/>
            <a:ext cx="2006736" cy="18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opportunity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006" y="4183905"/>
            <a:ext cx="1882735" cy="18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311152"/>
            <a:ext cx="8041456" cy="74158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NDCs </a:t>
            </a:r>
            <a:r>
              <a:rPr lang="en-US" sz="2400" b="1" dirty="0" err="1">
                <a:solidFill>
                  <a:schemeClr val="tx2"/>
                </a:solidFill>
              </a:rPr>
              <a:t>en</a:t>
            </a:r>
            <a:r>
              <a:rPr lang="en-US" sz="2400" b="1" dirty="0">
                <a:solidFill>
                  <a:schemeClr val="tx2"/>
                </a:solidFill>
              </a:rPr>
              <a:t> 2020 – </a:t>
            </a:r>
            <a:r>
              <a:rPr lang="en-US" sz="2400" b="1" dirty="0" err="1">
                <a:solidFill>
                  <a:schemeClr val="tx2"/>
                </a:solidFill>
              </a:rPr>
              <a:t>Quién</a:t>
            </a:r>
            <a:r>
              <a:rPr lang="en-US" sz="2400" b="1" dirty="0">
                <a:solidFill>
                  <a:schemeClr val="tx2"/>
                </a:solidFill>
              </a:rPr>
              <a:t>? </a:t>
            </a:r>
            <a:r>
              <a:rPr lang="en-US" sz="2400" b="1" dirty="0" err="1">
                <a:solidFill>
                  <a:schemeClr val="tx2"/>
                </a:solidFill>
              </a:rPr>
              <a:t>Qué</a:t>
            </a:r>
            <a:r>
              <a:rPr lang="en-US" sz="2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0" y="1263651"/>
            <a:ext cx="8401496" cy="4327525"/>
          </a:xfrm>
        </p:spPr>
        <p:txBody>
          <a:bodyPr>
            <a:noAutofit/>
          </a:bodyPr>
          <a:lstStyle/>
          <a:p>
            <a:r>
              <a:rPr lang="en-IE" sz="3200" dirty="0" err="1"/>
              <a:t>Partes</a:t>
            </a:r>
            <a:r>
              <a:rPr lang="en-IE" sz="3200" dirty="0"/>
              <a:t> </a:t>
            </a:r>
            <a:r>
              <a:rPr lang="en-IE" sz="3200" dirty="0" err="1"/>
              <a:t>cuya</a:t>
            </a:r>
            <a:r>
              <a:rPr lang="en-IE" sz="3200" dirty="0"/>
              <a:t> NDC </a:t>
            </a:r>
            <a:r>
              <a:rPr lang="en-IE" sz="3200" dirty="0" err="1"/>
              <a:t>contiene</a:t>
            </a:r>
            <a:r>
              <a:rPr lang="en-IE" sz="3200" dirty="0"/>
              <a:t> un </a:t>
            </a:r>
            <a:r>
              <a:rPr lang="en-IE" sz="3200" dirty="0" err="1"/>
              <a:t>plazo</a:t>
            </a:r>
            <a:r>
              <a:rPr lang="en-IE" sz="3200" dirty="0"/>
              <a:t> hasta 2025: </a:t>
            </a:r>
            <a:r>
              <a:rPr lang="en-IE" sz="3200" dirty="0" err="1"/>
              <a:t>comunicar</a:t>
            </a:r>
            <a:r>
              <a:rPr lang="en-IE" sz="3200" dirty="0"/>
              <a:t> </a:t>
            </a:r>
            <a:r>
              <a:rPr lang="en-IE" sz="3200" dirty="0" err="1"/>
              <a:t>una</a:t>
            </a:r>
            <a:r>
              <a:rPr lang="en-IE" sz="3200" dirty="0"/>
              <a:t> </a:t>
            </a:r>
            <a:r>
              <a:rPr lang="en-IE" sz="3200" dirty="0" err="1"/>
              <a:t>nueva</a:t>
            </a:r>
            <a:r>
              <a:rPr lang="en-IE" sz="3200" dirty="0"/>
              <a:t> NDC y </a:t>
            </a:r>
            <a:r>
              <a:rPr lang="en-IE" sz="3200" dirty="0" err="1"/>
              <a:t>continuar</a:t>
            </a:r>
            <a:r>
              <a:rPr lang="en-IE" sz="3200" dirty="0"/>
              <a:t> </a:t>
            </a:r>
            <a:r>
              <a:rPr lang="en-IE" sz="3200" dirty="0" err="1"/>
              <a:t>haciéndolo</a:t>
            </a:r>
            <a:r>
              <a:rPr lang="en-IE" sz="3200" dirty="0"/>
              <a:t> </a:t>
            </a:r>
            <a:r>
              <a:rPr lang="en-IE" sz="3200" dirty="0" err="1"/>
              <a:t>cada</a:t>
            </a:r>
            <a:r>
              <a:rPr lang="en-IE" sz="3200" dirty="0"/>
              <a:t> </a:t>
            </a:r>
            <a:r>
              <a:rPr lang="en-IE" sz="3200" dirty="0" err="1"/>
              <a:t>cinco</a:t>
            </a:r>
            <a:r>
              <a:rPr lang="en-IE" sz="3200" dirty="0"/>
              <a:t> </a:t>
            </a:r>
            <a:r>
              <a:rPr lang="en-IE" sz="3200" dirty="0" err="1"/>
              <a:t>años</a:t>
            </a:r>
            <a:endParaRPr lang="en-IE" sz="3200" dirty="0"/>
          </a:p>
          <a:p>
            <a:pPr marL="271462" lvl="1" indent="0">
              <a:buNone/>
            </a:pPr>
            <a:endParaRPr lang="en-IE" sz="3200" dirty="0"/>
          </a:p>
          <a:p>
            <a:r>
              <a:rPr lang="en-IE" sz="3200" dirty="0"/>
              <a:t>Parties </a:t>
            </a:r>
            <a:r>
              <a:rPr lang="en-IE" sz="3200" dirty="0" err="1"/>
              <a:t>cuya</a:t>
            </a:r>
            <a:r>
              <a:rPr lang="en-IE" sz="3200" dirty="0"/>
              <a:t> NDC </a:t>
            </a:r>
            <a:r>
              <a:rPr lang="en-IE" sz="3200" dirty="0" err="1"/>
              <a:t>contiene</a:t>
            </a:r>
            <a:r>
              <a:rPr lang="en-IE" sz="3200" dirty="0"/>
              <a:t> un </a:t>
            </a:r>
            <a:r>
              <a:rPr lang="en-IE" sz="3200" dirty="0" err="1"/>
              <a:t>plazo</a:t>
            </a:r>
            <a:r>
              <a:rPr lang="en-IE" sz="3200" dirty="0"/>
              <a:t> hasta 2030: </a:t>
            </a:r>
            <a:r>
              <a:rPr lang="en-IE" sz="3200" dirty="0" err="1"/>
              <a:t>actualizar</a:t>
            </a:r>
            <a:r>
              <a:rPr lang="en-IE" sz="3200" dirty="0"/>
              <a:t> </a:t>
            </a:r>
            <a:r>
              <a:rPr lang="en-IE" sz="3200" dirty="0" err="1"/>
              <a:t>su</a:t>
            </a:r>
            <a:r>
              <a:rPr lang="en-IE" sz="3200" dirty="0"/>
              <a:t> NDC y </a:t>
            </a:r>
            <a:r>
              <a:rPr lang="en-IE" sz="3200" dirty="0" err="1"/>
              <a:t>continuar</a:t>
            </a:r>
            <a:r>
              <a:rPr lang="en-IE" sz="3200" dirty="0"/>
              <a:t> </a:t>
            </a:r>
            <a:r>
              <a:rPr lang="en-IE" sz="3200" dirty="0" err="1"/>
              <a:t>haciémndolo</a:t>
            </a:r>
            <a:r>
              <a:rPr lang="en-IE" sz="3200" dirty="0"/>
              <a:t> </a:t>
            </a:r>
            <a:r>
              <a:rPr lang="en-IE" sz="3200" dirty="0" err="1"/>
              <a:t>cada</a:t>
            </a:r>
            <a:r>
              <a:rPr lang="en-IE" sz="3200" dirty="0"/>
              <a:t> </a:t>
            </a:r>
            <a:r>
              <a:rPr lang="en-IE" sz="3200" dirty="0" err="1"/>
              <a:t>cinco</a:t>
            </a:r>
            <a:r>
              <a:rPr lang="en-IE" sz="3200" dirty="0"/>
              <a:t> </a:t>
            </a:r>
            <a:r>
              <a:rPr lang="en-IE" sz="3200" dirty="0" err="1"/>
              <a:t>años</a:t>
            </a:r>
            <a:endParaRPr lang="en-IE" sz="3200" dirty="0"/>
          </a:p>
          <a:p>
            <a:pPr marL="457200" lvl="1" indent="0">
              <a:buNone/>
            </a:pPr>
            <a:endParaRPr lang="en-IE" sz="3200" dirty="0"/>
          </a:p>
          <a:p>
            <a:r>
              <a:rPr lang="en-IE" sz="3200" dirty="0"/>
              <a:t>Las </a:t>
            </a:r>
            <a:r>
              <a:rPr lang="en-IE" sz="3200" dirty="0" err="1"/>
              <a:t>Partes</a:t>
            </a:r>
            <a:r>
              <a:rPr lang="en-IE" sz="3200" dirty="0"/>
              <a:t> </a:t>
            </a:r>
            <a:r>
              <a:rPr lang="en-IE" sz="3200" dirty="0" err="1"/>
              <a:t>recobieron</a:t>
            </a:r>
            <a:r>
              <a:rPr lang="en-IE" sz="3200" dirty="0"/>
              <a:t> </a:t>
            </a:r>
            <a:r>
              <a:rPr lang="en-IE" sz="3200" dirty="0" err="1"/>
              <a:t>también</a:t>
            </a:r>
            <a:r>
              <a:rPr lang="en-IE" sz="3200" dirty="0"/>
              <a:t> </a:t>
            </a:r>
            <a:r>
              <a:rPr lang="en-IE" sz="3200" dirty="0" err="1"/>
              <a:t>una</a:t>
            </a:r>
            <a:r>
              <a:rPr lang="en-IE" sz="3200" dirty="0"/>
              <a:t> </a:t>
            </a:r>
            <a:r>
              <a:rPr lang="en-IE" sz="3200" dirty="0" err="1"/>
              <a:t>invitación</a:t>
            </a:r>
            <a:r>
              <a:rPr lang="en-IE" sz="3200" dirty="0"/>
              <a:t> para </a:t>
            </a:r>
            <a:r>
              <a:rPr lang="en-IE" sz="3200" dirty="0" err="1"/>
              <a:t>comunicar</a:t>
            </a:r>
            <a:r>
              <a:rPr lang="en-IE" sz="3200" dirty="0"/>
              <a:t> </a:t>
            </a:r>
            <a:r>
              <a:rPr lang="en-IE" sz="3200" dirty="0" err="1"/>
              <a:t>estrategias</a:t>
            </a:r>
            <a:r>
              <a:rPr lang="en-IE" sz="3200" dirty="0"/>
              <a:t> de largo </a:t>
            </a:r>
            <a:r>
              <a:rPr lang="en-IE" sz="3200" dirty="0" err="1"/>
              <a:t>plazo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38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cumbre</a:t>
            </a:r>
            <a:r>
              <a:rPr lang="en-US" dirty="0"/>
              <a:t> del </a:t>
            </a:r>
            <a:r>
              <a:rPr lang="en-US" dirty="0" err="1"/>
              <a:t>clima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Una oportunidad sinigual </a:t>
            </a:r>
            <a:r>
              <a:rPr lang="es-AR" sz="3600"/>
              <a:t>para </a:t>
            </a:r>
            <a:r>
              <a:rPr lang="es-AR" sz="3600" smtClean="0"/>
              <a:t>elevar </a:t>
            </a:r>
            <a:r>
              <a:rPr lang="es-AR" sz="3600" dirty="0"/>
              <a:t>la importancia política de los esfuerzos de implementación</a:t>
            </a:r>
          </a:p>
          <a:p>
            <a:r>
              <a:rPr lang="es-AR" sz="3600" dirty="0"/>
              <a:t>Nueve áreas de trabajo</a:t>
            </a:r>
          </a:p>
          <a:p>
            <a:r>
              <a:rPr lang="es-AR" sz="3600" dirty="0"/>
              <a:t>En cuanto a mitigación:</a:t>
            </a:r>
          </a:p>
          <a:p>
            <a:pPr lvl="1"/>
            <a:r>
              <a:rPr lang="es-AR" sz="3200" dirty="0" err="1"/>
              <a:t>Descarbonización</a:t>
            </a:r>
            <a:r>
              <a:rPr lang="es-AR" sz="3200" dirty="0"/>
              <a:t> para el 2050</a:t>
            </a:r>
          </a:p>
          <a:p>
            <a:pPr lvl="1"/>
            <a:r>
              <a:rPr lang="es-AR" sz="3200" dirty="0"/>
              <a:t>Incremento de la ambición de los </a:t>
            </a:r>
            <a:r>
              <a:rPr lang="es-AR" sz="3200" dirty="0" err="1"/>
              <a:t>NDCs</a:t>
            </a:r>
            <a:endParaRPr lang="es-AR" sz="3200" dirty="0"/>
          </a:p>
          <a:p>
            <a:pPr lvl="1"/>
            <a:r>
              <a:rPr lang="es-AR" sz="3200" dirty="0"/>
              <a:t>Metas relacionadas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1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146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Sobre la ambición fortalecida   Claudio Forner </vt:lpstr>
      <vt:lpstr>Qué es ambición?</vt:lpstr>
      <vt:lpstr>PowerPoint Presentation</vt:lpstr>
      <vt:lpstr>El acuerdo de Paris</vt:lpstr>
      <vt:lpstr>Qué significa, entonces, aumentar la ambición?</vt:lpstr>
      <vt:lpstr>Por qué aumentar la ambición?</vt:lpstr>
      <vt:lpstr>NDCs en 2020 – Quién? Qué?</vt:lpstr>
      <vt:lpstr>La cumbre del clima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 Hackmann</dc:creator>
  <cp:lastModifiedBy>Cayetano Casado</cp:lastModifiedBy>
  <cp:revision>25</cp:revision>
  <dcterms:created xsi:type="dcterms:W3CDTF">2019-05-20T12:05:45Z</dcterms:created>
  <dcterms:modified xsi:type="dcterms:W3CDTF">2019-07-03T14:01:56Z</dcterms:modified>
</cp:coreProperties>
</file>